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84" r:id="rId1"/>
  </p:sldMasterIdLst>
  <p:notesMasterIdLst>
    <p:notesMasterId r:id="rId26"/>
  </p:notesMasterIdLst>
  <p:sldIdLst>
    <p:sldId id="270" r:id="rId2"/>
    <p:sldId id="279" r:id="rId3"/>
    <p:sldId id="258" r:id="rId4"/>
    <p:sldId id="271" r:id="rId5"/>
    <p:sldId id="260" r:id="rId6"/>
    <p:sldId id="272" r:id="rId7"/>
    <p:sldId id="259" r:id="rId8"/>
    <p:sldId id="257" r:id="rId9"/>
    <p:sldId id="269" r:id="rId10"/>
    <p:sldId id="287" r:id="rId11"/>
    <p:sldId id="288" r:id="rId12"/>
    <p:sldId id="277" r:id="rId13"/>
    <p:sldId id="278" r:id="rId14"/>
    <p:sldId id="283" r:id="rId15"/>
    <p:sldId id="284" r:id="rId16"/>
    <p:sldId id="266" r:id="rId17"/>
    <p:sldId id="282" r:id="rId18"/>
    <p:sldId id="286" r:id="rId19"/>
    <p:sldId id="273" r:id="rId20"/>
    <p:sldId id="281" r:id="rId21"/>
    <p:sldId id="280" r:id="rId22"/>
    <p:sldId id="289" r:id="rId23"/>
    <p:sldId id="290" r:id="rId24"/>
    <p:sldId id="291" r:id="rId25"/>
  </p:sldIdLst>
  <p:sldSz cx="13004800" cy="9753600"/>
  <p:notesSz cx="6858000" cy="9144000"/>
  <p:defaultTextStyle>
    <a:defPPr>
      <a:defRPr lang="th-TH"/>
    </a:defPPr>
    <a:lvl1pPr algn="ctr" defTabSz="584200" rtl="0" fontAlgn="base" hangingPunct="0">
      <a:spcBef>
        <a:spcPct val="0"/>
      </a:spcBef>
      <a:spcAft>
        <a:spcPct val="0"/>
      </a:spcAft>
      <a:defRPr sz="3800" kern="1200">
        <a:solidFill>
          <a:srgbClr val="FFFFFF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228600" algn="ctr" defTabSz="584200" rtl="0" fontAlgn="base" hangingPunct="0">
      <a:spcBef>
        <a:spcPct val="0"/>
      </a:spcBef>
      <a:spcAft>
        <a:spcPct val="0"/>
      </a:spcAft>
      <a:defRPr sz="3800" kern="1200">
        <a:solidFill>
          <a:srgbClr val="FFFFFF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457200" algn="ctr" defTabSz="584200" rtl="0" fontAlgn="base" hangingPunct="0">
      <a:spcBef>
        <a:spcPct val="0"/>
      </a:spcBef>
      <a:spcAft>
        <a:spcPct val="0"/>
      </a:spcAft>
      <a:defRPr sz="3800" kern="1200">
        <a:solidFill>
          <a:srgbClr val="FFFFFF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685800" algn="ctr" defTabSz="584200" rtl="0" fontAlgn="base" hangingPunct="0">
      <a:spcBef>
        <a:spcPct val="0"/>
      </a:spcBef>
      <a:spcAft>
        <a:spcPct val="0"/>
      </a:spcAft>
      <a:defRPr sz="3800" kern="1200">
        <a:solidFill>
          <a:srgbClr val="FFFFFF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914400" algn="ctr" defTabSz="584200" rtl="0" fontAlgn="base" hangingPunct="0">
      <a:spcBef>
        <a:spcPct val="0"/>
      </a:spcBef>
      <a:spcAft>
        <a:spcPct val="0"/>
      </a:spcAft>
      <a:defRPr sz="3800" kern="1200">
        <a:solidFill>
          <a:srgbClr val="FFFFFF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914400" rtl="0" eaLnBrk="1" latinLnBrk="0" hangingPunct="1">
      <a:defRPr sz="3800" kern="1200">
        <a:solidFill>
          <a:srgbClr val="FFFFFF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914400" rtl="0" eaLnBrk="1" latinLnBrk="0" hangingPunct="1">
      <a:defRPr sz="3800" kern="1200">
        <a:solidFill>
          <a:srgbClr val="FFFFFF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914400" rtl="0" eaLnBrk="1" latinLnBrk="0" hangingPunct="1">
      <a:defRPr sz="3800" kern="1200">
        <a:solidFill>
          <a:srgbClr val="FFFFFF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914400" rtl="0" eaLnBrk="1" latinLnBrk="0" hangingPunct="1">
      <a:defRPr sz="3800" kern="1200">
        <a:solidFill>
          <a:srgbClr val="FFFFFF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A50021"/>
    <a:srgbClr val="008000"/>
    <a:srgbClr val="CC0000"/>
    <a:srgbClr val="FFCCFF"/>
    <a:srgbClr val="FFFF66"/>
    <a:srgbClr val="800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69" autoAdjust="0"/>
  </p:normalViewPr>
  <p:slideViewPr>
    <p:cSldViewPr>
      <p:cViewPr>
        <p:scale>
          <a:sx n="46" d="100"/>
          <a:sy n="46" d="100"/>
        </p:scale>
        <p:origin x="-778" y="4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67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4A483B-708D-4A4B-9DFC-A236FDA9DF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5AE04366-FE18-42D9-B4F6-56E09AE4C2CD}">
      <dgm:prSet custT="1"/>
      <dgm:spPr>
        <a:solidFill>
          <a:srgbClr val="0070C0"/>
        </a:solidFill>
      </dgm:spPr>
      <dgm:t>
        <a:bodyPr/>
        <a:lstStyle/>
        <a:p>
          <a:pPr algn="ctr" rtl="0"/>
          <a:r>
            <a:rPr lang="th-TH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th-TH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สภาพความจริง และปัญหา</a:t>
          </a:r>
          <a:endParaRPr lang="th-TH" sz="8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CFE241E5-922D-4489-9900-CB9680CDF8C0}" type="parTrans" cxnId="{C3F827A0-0ED5-4214-B376-BF36E59BFE83}">
      <dgm:prSet/>
      <dgm:spPr/>
      <dgm:t>
        <a:bodyPr/>
        <a:lstStyle/>
        <a:p>
          <a:endParaRPr lang="th-TH"/>
        </a:p>
      </dgm:t>
    </dgm:pt>
    <dgm:pt modelId="{B0290C1E-8929-4481-AED0-111BFFCBCEC1}" type="sibTrans" cxnId="{C3F827A0-0ED5-4214-B376-BF36E59BFE83}">
      <dgm:prSet/>
      <dgm:spPr/>
      <dgm:t>
        <a:bodyPr/>
        <a:lstStyle/>
        <a:p>
          <a:endParaRPr lang="th-TH"/>
        </a:p>
      </dgm:t>
    </dgm:pt>
    <dgm:pt modelId="{96F96B43-572B-41E9-89CA-EFEE3CE1E8A2}" type="pres">
      <dgm:prSet presAssocID="{334A483B-708D-4A4B-9DFC-A236FDA9DF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C446459-60A5-4A00-ACFD-D533F8ED5095}" type="pres">
      <dgm:prSet presAssocID="{5AE04366-FE18-42D9-B4F6-56E09AE4C2CD}" presName="parentText" presStyleLbl="node1" presStyleIdx="0" presStyleCnt="1" custScaleY="336148" custLinFactY="200000" custLinFactNeighborX="12593" custLinFactNeighborY="20768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3045435-7A31-4F5B-9107-1DEA0458ECBB}" type="presOf" srcId="{5AE04366-FE18-42D9-B4F6-56E09AE4C2CD}" destId="{5C446459-60A5-4A00-ACFD-D533F8ED5095}" srcOrd="0" destOrd="0" presId="urn:microsoft.com/office/officeart/2005/8/layout/vList2"/>
    <dgm:cxn modelId="{C7A61C2F-E659-4A61-8417-34E9BCA27600}" type="presOf" srcId="{334A483B-708D-4A4B-9DFC-A236FDA9DFFD}" destId="{96F96B43-572B-41E9-89CA-EFEE3CE1E8A2}" srcOrd="0" destOrd="0" presId="urn:microsoft.com/office/officeart/2005/8/layout/vList2"/>
    <dgm:cxn modelId="{C3F827A0-0ED5-4214-B376-BF36E59BFE83}" srcId="{334A483B-708D-4A4B-9DFC-A236FDA9DFFD}" destId="{5AE04366-FE18-42D9-B4F6-56E09AE4C2CD}" srcOrd="0" destOrd="0" parTransId="{CFE241E5-922D-4489-9900-CB9680CDF8C0}" sibTransId="{B0290C1E-8929-4481-AED0-111BFFCBCEC1}"/>
    <dgm:cxn modelId="{0BB09303-A26A-4E84-B485-1A1A621805BF}" type="presParOf" srcId="{96F96B43-572B-41E9-89CA-EFEE3CE1E8A2}" destId="{5C446459-60A5-4A00-ACFD-D533F8ED50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B95864-C233-4AA4-832F-3A9E7430BBA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DCD6CF4-E5CD-495C-B1C1-8D11DAA1D77A}">
      <dgm:prSet phldrT="[ข้อความ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แผนยุทธศาสตร์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CB1E277C-9BE1-47A7-AB56-2B20B9D33FD8}" type="parTrans" cxnId="{6CB8F5E1-43AF-496B-8CD4-D3C5525B7601}">
      <dgm:prSet/>
      <dgm:spPr/>
      <dgm:t>
        <a:bodyPr/>
        <a:lstStyle/>
        <a:p>
          <a:endParaRPr lang="th-TH"/>
        </a:p>
      </dgm:t>
    </dgm:pt>
    <dgm:pt modelId="{A4F84D22-EA81-4B61-9596-02A88443480A}" type="sibTrans" cxnId="{6CB8F5E1-43AF-496B-8CD4-D3C5525B7601}">
      <dgm:prSet/>
      <dgm:spPr/>
      <dgm:t>
        <a:bodyPr/>
        <a:lstStyle/>
        <a:p>
          <a:endParaRPr lang="th-TH"/>
        </a:p>
      </dgm:t>
    </dgm:pt>
    <dgm:pt modelId="{CB24E312-99F1-4B1E-AA79-03C5A33F46C8}">
      <dgm:prSet phldrT="[ข้อความ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แผน</a:t>
          </a:r>
          <a:b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ปฏิบัติการ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3FDB0BA2-142F-45FE-9508-455FFCE27FA7}" type="parTrans" cxnId="{C163EA53-D806-45E5-A67C-C1D2BA2C8639}">
      <dgm:prSet/>
      <dgm:spPr/>
      <dgm:t>
        <a:bodyPr/>
        <a:lstStyle/>
        <a:p>
          <a:endParaRPr lang="th-TH"/>
        </a:p>
      </dgm:t>
    </dgm:pt>
    <dgm:pt modelId="{3D106547-B9A9-467E-A994-8D92C4AF4461}" type="sibTrans" cxnId="{C163EA53-D806-45E5-A67C-C1D2BA2C8639}">
      <dgm:prSet/>
      <dgm:spPr/>
      <dgm:t>
        <a:bodyPr/>
        <a:lstStyle/>
        <a:p>
          <a:endParaRPr lang="th-TH"/>
        </a:p>
      </dgm:t>
    </dgm:pt>
    <dgm:pt modelId="{8E439E4D-C34A-4672-83D4-8D6B6E91F3C5}" type="pres">
      <dgm:prSet presAssocID="{D8B95864-C233-4AA4-832F-3A9E7430BBAB}" presName="compositeShape" presStyleCnt="0">
        <dgm:presLayoutVars>
          <dgm:chMax val="7"/>
          <dgm:dir/>
          <dgm:resizeHandles val="exact"/>
        </dgm:presLayoutVars>
      </dgm:prSet>
      <dgm:spPr/>
    </dgm:pt>
    <dgm:pt modelId="{7E961E9E-763A-41DD-91B8-C82E68215681}" type="pres">
      <dgm:prSet presAssocID="{6DCD6CF4-E5CD-495C-B1C1-8D11DAA1D77A}" presName="circ1" presStyleLbl="vennNode1" presStyleIdx="0" presStyleCnt="2"/>
      <dgm:spPr/>
      <dgm:t>
        <a:bodyPr/>
        <a:lstStyle/>
        <a:p>
          <a:endParaRPr lang="th-TH"/>
        </a:p>
      </dgm:t>
    </dgm:pt>
    <dgm:pt modelId="{EB992A78-B042-408F-9403-BF0F5828537F}" type="pres">
      <dgm:prSet presAssocID="{6DCD6CF4-E5CD-495C-B1C1-8D11DAA1D77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A2A3DE4-FC70-48E6-849E-03E073F352E3}" type="pres">
      <dgm:prSet presAssocID="{CB24E312-99F1-4B1E-AA79-03C5A33F46C8}" presName="circ2" presStyleLbl="vennNode1" presStyleIdx="1" presStyleCnt="2"/>
      <dgm:spPr/>
      <dgm:t>
        <a:bodyPr/>
        <a:lstStyle/>
        <a:p>
          <a:endParaRPr lang="th-TH"/>
        </a:p>
      </dgm:t>
    </dgm:pt>
    <dgm:pt modelId="{C878B0F0-DA83-4A78-BF33-5B13BCD08755}" type="pres">
      <dgm:prSet presAssocID="{CB24E312-99F1-4B1E-AA79-03C5A33F46C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3A6CE75-9F06-4731-8989-FCB69455AC94}" type="presOf" srcId="{CB24E312-99F1-4B1E-AA79-03C5A33F46C8}" destId="{C878B0F0-DA83-4A78-BF33-5B13BCD08755}" srcOrd="1" destOrd="0" presId="urn:microsoft.com/office/officeart/2005/8/layout/venn1"/>
    <dgm:cxn modelId="{C163EA53-D806-45E5-A67C-C1D2BA2C8639}" srcId="{D8B95864-C233-4AA4-832F-3A9E7430BBAB}" destId="{CB24E312-99F1-4B1E-AA79-03C5A33F46C8}" srcOrd="1" destOrd="0" parTransId="{3FDB0BA2-142F-45FE-9508-455FFCE27FA7}" sibTransId="{3D106547-B9A9-467E-A994-8D92C4AF4461}"/>
    <dgm:cxn modelId="{047BCF3D-8846-4958-BF2C-0C5A5C1860D3}" type="presOf" srcId="{D8B95864-C233-4AA4-832F-3A9E7430BBAB}" destId="{8E439E4D-C34A-4672-83D4-8D6B6E91F3C5}" srcOrd="0" destOrd="0" presId="urn:microsoft.com/office/officeart/2005/8/layout/venn1"/>
    <dgm:cxn modelId="{6CB8F5E1-43AF-496B-8CD4-D3C5525B7601}" srcId="{D8B95864-C233-4AA4-832F-3A9E7430BBAB}" destId="{6DCD6CF4-E5CD-495C-B1C1-8D11DAA1D77A}" srcOrd="0" destOrd="0" parTransId="{CB1E277C-9BE1-47A7-AB56-2B20B9D33FD8}" sibTransId="{A4F84D22-EA81-4B61-9596-02A88443480A}"/>
    <dgm:cxn modelId="{F168624A-7A1B-4041-AA56-AE5FBAE7D75F}" type="presOf" srcId="{CB24E312-99F1-4B1E-AA79-03C5A33F46C8}" destId="{9A2A3DE4-FC70-48E6-849E-03E073F352E3}" srcOrd="0" destOrd="0" presId="urn:microsoft.com/office/officeart/2005/8/layout/venn1"/>
    <dgm:cxn modelId="{13447802-5FD8-4DFF-B0DE-7AAE80714A32}" type="presOf" srcId="{6DCD6CF4-E5CD-495C-B1C1-8D11DAA1D77A}" destId="{EB992A78-B042-408F-9403-BF0F5828537F}" srcOrd="1" destOrd="0" presId="urn:microsoft.com/office/officeart/2005/8/layout/venn1"/>
    <dgm:cxn modelId="{8C1AD061-AD77-408C-9475-77F178D1FA9D}" type="presOf" srcId="{6DCD6CF4-E5CD-495C-B1C1-8D11DAA1D77A}" destId="{7E961E9E-763A-41DD-91B8-C82E68215681}" srcOrd="0" destOrd="0" presId="urn:microsoft.com/office/officeart/2005/8/layout/venn1"/>
    <dgm:cxn modelId="{2B22148E-7C72-40F7-8565-5B3158D35152}" type="presParOf" srcId="{8E439E4D-C34A-4672-83D4-8D6B6E91F3C5}" destId="{7E961E9E-763A-41DD-91B8-C82E68215681}" srcOrd="0" destOrd="0" presId="urn:microsoft.com/office/officeart/2005/8/layout/venn1"/>
    <dgm:cxn modelId="{C98AA182-1493-4E5C-8C36-A6B153E3AA84}" type="presParOf" srcId="{8E439E4D-C34A-4672-83D4-8D6B6E91F3C5}" destId="{EB992A78-B042-408F-9403-BF0F5828537F}" srcOrd="1" destOrd="0" presId="urn:microsoft.com/office/officeart/2005/8/layout/venn1"/>
    <dgm:cxn modelId="{89BA1D9A-F61C-4FCF-B41C-704702D75241}" type="presParOf" srcId="{8E439E4D-C34A-4672-83D4-8D6B6E91F3C5}" destId="{9A2A3DE4-FC70-48E6-849E-03E073F352E3}" srcOrd="2" destOrd="0" presId="urn:microsoft.com/office/officeart/2005/8/layout/venn1"/>
    <dgm:cxn modelId="{C50EB252-A5EF-40BF-A4FD-1B40BB06A8D0}" type="presParOf" srcId="{8E439E4D-C34A-4672-83D4-8D6B6E91F3C5}" destId="{C878B0F0-DA83-4A78-BF33-5B13BCD0875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B9D62A-3C23-4BB7-B693-BBC29419DC9B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ABD5985E-AE2F-40EC-9931-2D818BF12D79}">
      <dgm:prSet phldrT="[ข้อความ]" custT="1"/>
      <dgm:spPr/>
      <dgm:t>
        <a:bodyPr/>
        <a:lstStyle/>
        <a:p>
          <a: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สำนักงานปลัดกระทรวงมหาดไทย</a:t>
          </a:r>
          <a:endParaRPr lang="th-TH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E7F3881F-E62D-4F58-9857-FABB916E9BD5}" type="parTrans" cxnId="{A9103228-3171-4822-94E6-E1807CDE8CD1}">
      <dgm:prSet/>
      <dgm:spPr/>
      <dgm:t>
        <a:bodyPr/>
        <a:lstStyle/>
        <a:p>
          <a:endParaRPr lang="th-TH" sz="4000" b="1">
            <a:latin typeface="TH SarabunPSK" pitchFamily="34" charset="-34"/>
            <a:cs typeface="TH SarabunPSK" pitchFamily="34" charset="-34"/>
          </a:endParaRPr>
        </a:p>
      </dgm:t>
    </dgm:pt>
    <dgm:pt modelId="{007F5D5F-C379-4AC2-A821-81274C2D9EE7}" type="sibTrans" cxnId="{A9103228-3171-4822-94E6-E1807CDE8CD1}">
      <dgm:prSet/>
      <dgm:spPr/>
      <dgm:t>
        <a:bodyPr/>
        <a:lstStyle/>
        <a:p>
          <a:endParaRPr lang="th-TH" sz="4000" b="1">
            <a:latin typeface="TH SarabunPSK" pitchFamily="34" charset="-34"/>
            <a:cs typeface="TH SarabunPSK" pitchFamily="34" charset="-34"/>
          </a:endParaRPr>
        </a:p>
      </dgm:t>
    </dgm:pt>
    <dgm:pt modelId="{355684DC-2DE4-4933-B427-05A9890599A7}">
      <dgm:prSet phldrT="[ข้อความ]" custT="1"/>
      <dgm:spPr/>
      <dgm:t>
        <a:bodyPr/>
        <a:lstStyle/>
        <a:p>
          <a:r>
            <a:rPr lang="th-TH" sz="4000" b="1" dirty="0" smtClean="0">
              <a:latin typeface="TH SarabunPSK" pitchFamily="34" charset="-34"/>
              <a:cs typeface="TH SarabunPSK" pitchFamily="34" charset="-34"/>
            </a:rPr>
            <a:t>แผนยุทธศาสตร์การพัฒนาจังหวัด</a:t>
          </a:r>
          <a:endParaRPr lang="th-TH" sz="4000" b="1" dirty="0">
            <a:latin typeface="TH SarabunPSK" pitchFamily="34" charset="-34"/>
            <a:cs typeface="TH SarabunPSK" pitchFamily="34" charset="-34"/>
          </a:endParaRPr>
        </a:p>
      </dgm:t>
    </dgm:pt>
    <dgm:pt modelId="{61211536-4BDB-4494-A538-C7A00AA070FA}" type="parTrans" cxnId="{486EA25E-0BE5-44C8-90FA-7D024C59E72C}">
      <dgm:prSet/>
      <dgm:spPr/>
      <dgm:t>
        <a:bodyPr/>
        <a:lstStyle/>
        <a:p>
          <a:endParaRPr lang="th-TH" sz="4000" b="1">
            <a:latin typeface="TH SarabunPSK" pitchFamily="34" charset="-34"/>
            <a:cs typeface="TH SarabunPSK" pitchFamily="34" charset="-34"/>
          </a:endParaRPr>
        </a:p>
      </dgm:t>
    </dgm:pt>
    <dgm:pt modelId="{DEAA84B5-B785-429D-9989-390B418173FF}" type="sibTrans" cxnId="{486EA25E-0BE5-44C8-90FA-7D024C59E72C}">
      <dgm:prSet/>
      <dgm:spPr/>
      <dgm:t>
        <a:bodyPr/>
        <a:lstStyle/>
        <a:p>
          <a:endParaRPr lang="th-TH" sz="4000" b="1">
            <a:latin typeface="TH SarabunPSK" pitchFamily="34" charset="-34"/>
            <a:cs typeface="TH SarabunPSK" pitchFamily="34" charset="-34"/>
          </a:endParaRPr>
        </a:p>
      </dgm:t>
    </dgm:pt>
    <dgm:pt modelId="{ACCF3A98-C194-4A75-97B6-BA44B6F4A61C}">
      <dgm:prSet phldrT="[ข้อความ]" custT="1"/>
      <dgm:spPr/>
      <dgm:t>
        <a:bodyPr/>
        <a:lstStyle/>
        <a:p>
          <a: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กรมการปกครอง</a:t>
          </a:r>
          <a:endParaRPr lang="th-TH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81C7D97D-8C74-4558-AAA6-288A170822BE}" type="parTrans" cxnId="{131527C8-DF5D-420E-B8B2-09EA764658A3}">
      <dgm:prSet/>
      <dgm:spPr/>
      <dgm:t>
        <a:bodyPr/>
        <a:lstStyle/>
        <a:p>
          <a:endParaRPr lang="th-TH" sz="4000" b="1">
            <a:latin typeface="TH SarabunPSK" pitchFamily="34" charset="-34"/>
            <a:cs typeface="TH SarabunPSK" pitchFamily="34" charset="-34"/>
          </a:endParaRPr>
        </a:p>
      </dgm:t>
    </dgm:pt>
    <dgm:pt modelId="{6FA2E7EC-AF79-497F-8CC4-B2760326ECB7}" type="sibTrans" cxnId="{131527C8-DF5D-420E-B8B2-09EA764658A3}">
      <dgm:prSet/>
      <dgm:spPr/>
      <dgm:t>
        <a:bodyPr/>
        <a:lstStyle/>
        <a:p>
          <a:endParaRPr lang="th-TH" sz="4000" b="1">
            <a:latin typeface="TH SarabunPSK" pitchFamily="34" charset="-34"/>
            <a:cs typeface="TH SarabunPSK" pitchFamily="34" charset="-34"/>
          </a:endParaRPr>
        </a:p>
      </dgm:t>
    </dgm:pt>
    <dgm:pt modelId="{9F7809FF-0D34-45EB-BF37-1A6428BD8CDD}">
      <dgm:prSet phldrT="[ข้อความ]" custT="1"/>
      <dgm:spPr/>
      <dgm:t>
        <a:bodyPr/>
        <a:lstStyle/>
        <a:p>
          <a:r>
            <a:rPr lang="th-TH" sz="4000" b="1" dirty="0" smtClean="0">
              <a:latin typeface="TH SarabunPSK" pitchFamily="34" charset="-34"/>
              <a:cs typeface="TH SarabunPSK" pitchFamily="34" charset="-34"/>
            </a:rPr>
            <a:t>แผนยุทธศาสตร์การพัฒนาอำเภอ (</a:t>
          </a:r>
          <a:r>
            <a:rPr lang="th-TH" sz="4000" b="1" dirty="0" err="1" smtClean="0">
              <a:latin typeface="TH SarabunPSK" pitchFamily="34" charset="-34"/>
              <a:cs typeface="TH SarabunPSK" pitchFamily="34" charset="-34"/>
            </a:rPr>
            <a:t>วช.</a:t>
          </a:r>
          <a:r>
            <a:rPr lang="th-TH" sz="4000" b="1" dirty="0" smtClean="0">
              <a:latin typeface="TH SarabunPSK" pitchFamily="34" charset="-34"/>
              <a:cs typeface="TH SarabunPSK" pitchFamily="34" charset="-34"/>
            </a:rPr>
            <a:t>)</a:t>
          </a:r>
          <a:endParaRPr lang="th-TH" sz="4000" b="1" dirty="0">
            <a:latin typeface="TH SarabunPSK" pitchFamily="34" charset="-34"/>
            <a:cs typeface="TH SarabunPSK" pitchFamily="34" charset="-34"/>
          </a:endParaRPr>
        </a:p>
      </dgm:t>
    </dgm:pt>
    <dgm:pt modelId="{FFE984F3-B988-46BE-8716-8375721B98A0}" type="parTrans" cxnId="{DE07B758-8324-46BA-9107-AD356ACE5E5B}">
      <dgm:prSet/>
      <dgm:spPr/>
      <dgm:t>
        <a:bodyPr/>
        <a:lstStyle/>
        <a:p>
          <a:endParaRPr lang="th-TH" sz="4000" b="1">
            <a:latin typeface="TH SarabunPSK" pitchFamily="34" charset="-34"/>
            <a:cs typeface="TH SarabunPSK" pitchFamily="34" charset="-34"/>
          </a:endParaRPr>
        </a:p>
      </dgm:t>
    </dgm:pt>
    <dgm:pt modelId="{4058E2CB-7A58-4E14-AA7C-A6CB1BFD0391}" type="sibTrans" cxnId="{DE07B758-8324-46BA-9107-AD356ACE5E5B}">
      <dgm:prSet/>
      <dgm:spPr/>
      <dgm:t>
        <a:bodyPr/>
        <a:lstStyle/>
        <a:p>
          <a:endParaRPr lang="th-TH" sz="4000" b="1">
            <a:latin typeface="TH SarabunPSK" pitchFamily="34" charset="-34"/>
            <a:cs typeface="TH SarabunPSK" pitchFamily="34" charset="-34"/>
          </a:endParaRPr>
        </a:p>
      </dgm:t>
    </dgm:pt>
    <dgm:pt modelId="{D660703A-163C-46D4-ADD2-EAF93B15193A}">
      <dgm:prSet phldrT="[ข้อความ]" custT="1"/>
      <dgm:spPr/>
      <dgm:t>
        <a:bodyPr/>
        <a:lstStyle/>
        <a:p>
          <a: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กรมส่งเสริมการปกครองส่วนท้องถิ่น</a:t>
          </a:r>
          <a:endParaRPr lang="th-TH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9C8261E3-CE97-4CB0-9515-74AACD9472DF}" type="parTrans" cxnId="{A29152F6-35C8-4347-B95A-127C41371158}">
      <dgm:prSet/>
      <dgm:spPr/>
      <dgm:t>
        <a:bodyPr/>
        <a:lstStyle/>
        <a:p>
          <a:endParaRPr lang="th-TH" sz="4000" b="1">
            <a:latin typeface="TH SarabunPSK" pitchFamily="34" charset="-34"/>
            <a:cs typeface="TH SarabunPSK" pitchFamily="34" charset="-34"/>
          </a:endParaRPr>
        </a:p>
      </dgm:t>
    </dgm:pt>
    <dgm:pt modelId="{75AD3383-4AD8-4E26-BA67-873B9FBB3969}" type="sibTrans" cxnId="{A29152F6-35C8-4347-B95A-127C41371158}">
      <dgm:prSet/>
      <dgm:spPr/>
      <dgm:t>
        <a:bodyPr/>
        <a:lstStyle/>
        <a:p>
          <a:endParaRPr lang="th-TH" sz="4000" b="1">
            <a:latin typeface="TH SarabunPSK" pitchFamily="34" charset="-34"/>
            <a:cs typeface="TH SarabunPSK" pitchFamily="34" charset="-34"/>
          </a:endParaRPr>
        </a:p>
      </dgm:t>
    </dgm:pt>
    <dgm:pt modelId="{803A24D1-835F-4539-B55D-1886156BAE26}">
      <dgm:prSet phldrT="[ข้อความ]" custT="1"/>
      <dgm:spPr/>
      <dgm:t>
        <a:bodyPr/>
        <a:lstStyle/>
        <a:p>
          <a:r>
            <a:rPr lang="th-TH" sz="4000" b="1" dirty="0" smtClean="0">
              <a:latin typeface="TH SarabunPSK" pitchFamily="34" charset="-34"/>
              <a:cs typeface="TH SarabunPSK" pitchFamily="34" charset="-34"/>
            </a:rPr>
            <a:t>แผนยุทธศาสตร์การพัฒนา </a:t>
          </a:r>
          <a:r>
            <a:rPr lang="th-TH" sz="4000" b="1" dirty="0" err="1" smtClean="0">
              <a:latin typeface="TH SarabunPSK" pitchFamily="34" charset="-34"/>
              <a:cs typeface="TH SarabunPSK" pitchFamily="34" charset="-34"/>
            </a:rPr>
            <a:t>อปท.</a:t>
          </a:r>
          <a:endParaRPr lang="th-TH" sz="4000" b="1" dirty="0">
            <a:latin typeface="TH SarabunPSK" pitchFamily="34" charset="-34"/>
            <a:cs typeface="TH SarabunPSK" pitchFamily="34" charset="-34"/>
          </a:endParaRPr>
        </a:p>
      </dgm:t>
    </dgm:pt>
    <dgm:pt modelId="{4F6E6F69-74A1-4113-A30A-46BE779530D9}" type="parTrans" cxnId="{A844ABB0-0A69-4BC5-8A02-3BCB25772E7D}">
      <dgm:prSet/>
      <dgm:spPr/>
      <dgm:t>
        <a:bodyPr/>
        <a:lstStyle/>
        <a:p>
          <a:endParaRPr lang="th-TH" sz="4000" b="1">
            <a:latin typeface="TH SarabunPSK" pitchFamily="34" charset="-34"/>
            <a:cs typeface="TH SarabunPSK" pitchFamily="34" charset="-34"/>
          </a:endParaRPr>
        </a:p>
      </dgm:t>
    </dgm:pt>
    <dgm:pt modelId="{67C7563E-B27A-40A5-8302-FD42BFE10165}" type="sibTrans" cxnId="{A844ABB0-0A69-4BC5-8A02-3BCB25772E7D}">
      <dgm:prSet/>
      <dgm:spPr/>
      <dgm:t>
        <a:bodyPr/>
        <a:lstStyle/>
        <a:p>
          <a:endParaRPr lang="th-TH" sz="4000" b="1">
            <a:latin typeface="TH SarabunPSK" pitchFamily="34" charset="-34"/>
            <a:cs typeface="TH SarabunPSK" pitchFamily="34" charset="-34"/>
          </a:endParaRPr>
        </a:p>
      </dgm:t>
    </dgm:pt>
    <dgm:pt modelId="{07B33F1B-200C-4F34-A793-6DDCFF194B34}">
      <dgm:prSet phldrT="[ข้อความ]" custT="1"/>
      <dgm:spPr/>
      <dgm:t>
        <a:bodyPr/>
        <a:lstStyle/>
        <a:p>
          <a:r>
            <a:rPr lang="th-TH" sz="4000" b="1" dirty="0" smtClean="0">
              <a:latin typeface="TH SarabunPSK" pitchFamily="34" charset="-34"/>
              <a:cs typeface="TH SarabunPSK" pitchFamily="34" charset="-34"/>
            </a:rPr>
            <a:t>แผนพัฒนาสามปี </a:t>
          </a:r>
          <a:r>
            <a:rPr lang="th-TH" sz="4000" b="1" dirty="0" err="1" smtClean="0">
              <a:latin typeface="TH SarabunPSK" pitchFamily="34" charset="-34"/>
              <a:cs typeface="TH SarabunPSK" pitchFamily="34" charset="-34"/>
            </a:rPr>
            <a:t>อปท.</a:t>
          </a:r>
          <a:endParaRPr lang="th-TH" sz="4000" b="1" dirty="0">
            <a:latin typeface="TH SarabunPSK" pitchFamily="34" charset="-34"/>
            <a:cs typeface="TH SarabunPSK" pitchFamily="34" charset="-34"/>
          </a:endParaRPr>
        </a:p>
      </dgm:t>
    </dgm:pt>
    <dgm:pt modelId="{75C961EB-8F35-42A2-8E4A-0E02200A0BF7}" type="parTrans" cxnId="{B4DF3009-6C6A-464B-9816-FC0C650DCBD9}">
      <dgm:prSet/>
      <dgm:spPr/>
      <dgm:t>
        <a:bodyPr/>
        <a:lstStyle/>
        <a:p>
          <a:endParaRPr lang="th-TH" sz="4000" b="1">
            <a:latin typeface="TH SarabunPSK" pitchFamily="34" charset="-34"/>
            <a:cs typeface="TH SarabunPSK" pitchFamily="34" charset="-34"/>
          </a:endParaRPr>
        </a:p>
      </dgm:t>
    </dgm:pt>
    <dgm:pt modelId="{D98C625F-E8CD-4551-A39E-E7AF244E6F19}" type="sibTrans" cxnId="{B4DF3009-6C6A-464B-9816-FC0C650DCBD9}">
      <dgm:prSet/>
      <dgm:spPr/>
      <dgm:t>
        <a:bodyPr/>
        <a:lstStyle/>
        <a:p>
          <a:endParaRPr lang="th-TH" sz="4000" b="1">
            <a:latin typeface="TH SarabunPSK" pitchFamily="34" charset="-34"/>
            <a:cs typeface="TH SarabunPSK" pitchFamily="34" charset="-34"/>
          </a:endParaRPr>
        </a:p>
      </dgm:t>
    </dgm:pt>
    <dgm:pt modelId="{3673DB54-F067-4CEF-922B-DDFAC0A66FD0}">
      <dgm:prSet phldrT="[ข้อความ]" custT="1"/>
      <dgm:spPr/>
      <dgm:t>
        <a:bodyPr/>
        <a:lstStyle/>
        <a:p>
          <a:r>
            <a:rPr lang="th-TH" sz="4000" b="1" dirty="0" smtClean="0">
              <a:latin typeface="TH SarabunPSK" pitchFamily="34" charset="-34"/>
              <a:cs typeface="TH SarabunPSK" pitchFamily="34" charset="-34"/>
            </a:rPr>
            <a:t>แผนปฏิบัติราชการจังหวัดประจำปี</a:t>
          </a:r>
          <a:endParaRPr lang="th-TH" sz="4000" b="1" dirty="0">
            <a:latin typeface="TH SarabunPSK" pitchFamily="34" charset="-34"/>
            <a:cs typeface="TH SarabunPSK" pitchFamily="34" charset="-34"/>
          </a:endParaRPr>
        </a:p>
      </dgm:t>
    </dgm:pt>
    <dgm:pt modelId="{0EF10CD6-50FC-482C-87E3-59522D912F7E}" type="parTrans" cxnId="{B0497070-79D6-4E4F-A5AE-5A94CFCD3BC0}">
      <dgm:prSet/>
      <dgm:spPr/>
      <dgm:t>
        <a:bodyPr/>
        <a:lstStyle/>
        <a:p>
          <a:endParaRPr lang="th-TH" sz="4000"/>
        </a:p>
      </dgm:t>
    </dgm:pt>
    <dgm:pt modelId="{A663EC4C-35D3-450D-AB42-5DCF1F1D112C}" type="sibTrans" cxnId="{B0497070-79D6-4E4F-A5AE-5A94CFCD3BC0}">
      <dgm:prSet/>
      <dgm:spPr/>
      <dgm:t>
        <a:bodyPr/>
        <a:lstStyle/>
        <a:p>
          <a:endParaRPr lang="th-TH" sz="4000"/>
        </a:p>
      </dgm:t>
    </dgm:pt>
    <dgm:pt modelId="{556358C7-98D5-4585-92CC-BADD0CBEC6F7}">
      <dgm:prSet phldrT="[ข้อความ]" custT="1"/>
      <dgm:spPr/>
      <dgm:t>
        <a:bodyPr/>
        <a:lstStyle/>
        <a:p>
          <a:r>
            <a:rPr lang="th-TH" sz="4000" b="1" dirty="0" smtClean="0">
              <a:latin typeface="TH SarabunPSK" pitchFamily="34" charset="-34"/>
              <a:cs typeface="TH SarabunPSK" pitchFamily="34" charset="-34"/>
            </a:rPr>
            <a:t>แผนพัฒนาหมู่บ้าน (</a:t>
          </a:r>
          <a:r>
            <a:rPr lang="th-TH" sz="4000" b="1" dirty="0" err="1" smtClean="0">
              <a:latin typeface="TH SarabunPSK" pitchFamily="34" charset="-34"/>
              <a:cs typeface="TH SarabunPSK" pitchFamily="34" charset="-34"/>
            </a:rPr>
            <a:t>สน.ปท.</a:t>
          </a:r>
          <a:r>
            <a:rPr lang="th-TH" sz="4000" b="1" dirty="0" smtClean="0">
              <a:latin typeface="TH SarabunPSK" pitchFamily="34" charset="-34"/>
              <a:cs typeface="TH SarabunPSK" pitchFamily="34" charset="-34"/>
            </a:rPr>
            <a:t>)</a:t>
          </a:r>
          <a:endParaRPr lang="th-TH" sz="4000" b="1" dirty="0">
            <a:latin typeface="TH SarabunPSK" pitchFamily="34" charset="-34"/>
            <a:cs typeface="TH SarabunPSK" pitchFamily="34" charset="-34"/>
          </a:endParaRPr>
        </a:p>
      </dgm:t>
    </dgm:pt>
    <dgm:pt modelId="{C4080E59-63C2-4D8D-BDF6-1BAAF8D9D0B7}" type="parTrans" cxnId="{E11F39B4-E221-4AFE-9CB8-015011A1D2E8}">
      <dgm:prSet/>
      <dgm:spPr/>
      <dgm:t>
        <a:bodyPr/>
        <a:lstStyle/>
        <a:p>
          <a:endParaRPr lang="th-TH" sz="4000"/>
        </a:p>
      </dgm:t>
    </dgm:pt>
    <dgm:pt modelId="{30102CA1-15B3-4DF7-8FDF-CEB779B6F8ED}" type="sibTrans" cxnId="{E11F39B4-E221-4AFE-9CB8-015011A1D2E8}">
      <dgm:prSet/>
      <dgm:spPr/>
      <dgm:t>
        <a:bodyPr/>
        <a:lstStyle/>
        <a:p>
          <a:endParaRPr lang="th-TH" sz="4000"/>
        </a:p>
      </dgm:t>
    </dgm:pt>
    <dgm:pt modelId="{EC960237-57D2-458F-A19A-7E47FDFDBB14}">
      <dgm:prSet phldrT="[ข้อความ]" custT="1"/>
      <dgm:spPr/>
      <dgm:t>
        <a:bodyPr/>
        <a:lstStyle/>
        <a:p>
          <a: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กรมการพัฒนาชุมชน</a:t>
          </a:r>
          <a:endParaRPr lang="th-TH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3B0969DB-3BC1-4C1A-BE6A-40B8D5D6332C}" type="parTrans" cxnId="{770CA88C-39DC-421D-A5E1-8BCE058DCD66}">
      <dgm:prSet/>
      <dgm:spPr/>
      <dgm:t>
        <a:bodyPr/>
        <a:lstStyle/>
        <a:p>
          <a:endParaRPr lang="th-TH" sz="4000"/>
        </a:p>
      </dgm:t>
    </dgm:pt>
    <dgm:pt modelId="{9A19D34C-AA61-482A-9D1E-4B360F762FFA}" type="sibTrans" cxnId="{770CA88C-39DC-421D-A5E1-8BCE058DCD66}">
      <dgm:prSet/>
      <dgm:spPr/>
      <dgm:t>
        <a:bodyPr/>
        <a:lstStyle/>
        <a:p>
          <a:endParaRPr lang="th-TH" sz="4000"/>
        </a:p>
      </dgm:t>
    </dgm:pt>
    <dgm:pt modelId="{89A87AD6-A7E0-4B7B-AE7E-24F03786FFF8}">
      <dgm:prSet phldrT="[ข้อความ]" custT="1"/>
      <dgm:spPr/>
      <dgm:t>
        <a:bodyPr/>
        <a:lstStyle/>
        <a:p>
          <a:r>
            <a:rPr lang="th-TH" sz="4000" b="1" dirty="0" smtClean="0">
              <a:latin typeface="TH SarabunPSK" pitchFamily="34" charset="-34"/>
              <a:cs typeface="TH SarabunPSK" pitchFamily="34" charset="-34"/>
            </a:rPr>
            <a:t>แผนชุมชน</a:t>
          </a:r>
          <a:endParaRPr lang="th-TH" sz="4000" b="1" dirty="0">
            <a:latin typeface="TH SarabunPSK" pitchFamily="34" charset="-34"/>
            <a:cs typeface="TH SarabunPSK" pitchFamily="34" charset="-34"/>
          </a:endParaRPr>
        </a:p>
      </dgm:t>
    </dgm:pt>
    <dgm:pt modelId="{EBA70E61-0B93-4693-B400-ACDDE1A624FC}" type="parTrans" cxnId="{A968073D-3561-4BCA-B6EF-9AD43FBBA732}">
      <dgm:prSet/>
      <dgm:spPr/>
      <dgm:t>
        <a:bodyPr/>
        <a:lstStyle/>
        <a:p>
          <a:endParaRPr lang="th-TH" sz="4000"/>
        </a:p>
      </dgm:t>
    </dgm:pt>
    <dgm:pt modelId="{BCC7A3B8-7DC7-4E8C-835F-BF92DB14886B}" type="sibTrans" cxnId="{A968073D-3561-4BCA-B6EF-9AD43FBBA732}">
      <dgm:prSet/>
      <dgm:spPr/>
      <dgm:t>
        <a:bodyPr/>
        <a:lstStyle/>
        <a:p>
          <a:endParaRPr lang="th-TH" sz="4000"/>
        </a:p>
      </dgm:t>
    </dgm:pt>
    <dgm:pt modelId="{7624A454-8A35-4210-9EF9-E7C1252D6C12}">
      <dgm:prSet phldrT="[ข้อความ]" custT="1"/>
      <dgm:spPr/>
      <dgm:t>
        <a:bodyPr/>
        <a:lstStyle/>
        <a:p>
          <a:r>
            <a:rPr lang="th-TH" sz="4000" b="1" dirty="0" smtClean="0">
              <a:latin typeface="TH SarabunPSK" pitchFamily="34" charset="-34"/>
              <a:cs typeface="TH SarabunPSK" pitchFamily="34" charset="-34"/>
            </a:rPr>
            <a:t>แผนชุมชนเชิง</a:t>
          </a:r>
          <a:r>
            <a:rPr lang="th-TH" sz="4000" b="1" dirty="0" err="1" smtClean="0">
              <a:latin typeface="TH SarabunPSK" pitchFamily="34" charset="-34"/>
              <a:cs typeface="TH SarabunPSK" pitchFamily="34" charset="-34"/>
            </a:rPr>
            <a:t>บูรณา</a:t>
          </a:r>
          <a:r>
            <a:rPr lang="th-TH" sz="4000" b="1" dirty="0" smtClean="0">
              <a:latin typeface="TH SarabunPSK" pitchFamily="34" charset="-34"/>
              <a:cs typeface="TH SarabunPSK" pitchFamily="34" charset="-34"/>
            </a:rPr>
            <a:t>การระดับตำบล</a:t>
          </a:r>
          <a:endParaRPr lang="th-TH" sz="4000" b="1" dirty="0">
            <a:latin typeface="TH SarabunPSK" pitchFamily="34" charset="-34"/>
            <a:cs typeface="TH SarabunPSK" pitchFamily="34" charset="-34"/>
          </a:endParaRPr>
        </a:p>
      </dgm:t>
    </dgm:pt>
    <dgm:pt modelId="{70AE322A-ABA8-4677-BEF9-DD72163789E2}" type="parTrans" cxnId="{DA945CA5-050F-402B-A201-22D1B9172AD3}">
      <dgm:prSet/>
      <dgm:spPr/>
      <dgm:t>
        <a:bodyPr/>
        <a:lstStyle/>
        <a:p>
          <a:endParaRPr lang="th-TH" sz="4000"/>
        </a:p>
      </dgm:t>
    </dgm:pt>
    <dgm:pt modelId="{59B4300E-CC7F-478A-A3CD-9E9AE41B7C66}" type="sibTrans" cxnId="{DA945CA5-050F-402B-A201-22D1B9172AD3}">
      <dgm:prSet/>
      <dgm:spPr/>
      <dgm:t>
        <a:bodyPr/>
        <a:lstStyle/>
        <a:p>
          <a:endParaRPr lang="th-TH" sz="4000"/>
        </a:p>
      </dgm:t>
    </dgm:pt>
    <dgm:pt modelId="{7F4FBAB0-1D30-47B3-BDC9-926D32AD5285}" type="pres">
      <dgm:prSet presAssocID="{5AB9D62A-3C23-4BB7-B693-BBC29419DC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9AEBD0C-A94B-4390-90C0-5077333860FA}" type="pres">
      <dgm:prSet presAssocID="{ABD5985E-AE2F-40EC-9931-2D818BF12D79}" presName="linNode" presStyleCnt="0"/>
      <dgm:spPr/>
    </dgm:pt>
    <dgm:pt modelId="{6A642884-1BB1-454C-ACE5-4E5AEDD9113F}" type="pres">
      <dgm:prSet presAssocID="{ABD5985E-AE2F-40EC-9931-2D818BF12D79}" presName="parentText" presStyleLbl="node1" presStyleIdx="0" presStyleCnt="4" custLinFactNeighborX="-2947" custLinFactNeighborY="-1099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B607B2C-CDB8-461F-81B3-3FCAED231177}" type="pres">
      <dgm:prSet presAssocID="{ABD5985E-AE2F-40EC-9931-2D818BF12D79}" presName="descendantText" presStyleLbl="alignAccFollowNode1" presStyleIdx="0" presStyleCnt="4" custLinFactNeighborX="3281" custLinFactNeighborY="-55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A63C2DC-7097-4717-851F-42AC2FB4090F}" type="pres">
      <dgm:prSet presAssocID="{007F5D5F-C379-4AC2-A821-81274C2D9EE7}" presName="sp" presStyleCnt="0"/>
      <dgm:spPr/>
    </dgm:pt>
    <dgm:pt modelId="{8A11E4DF-010A-4426-9F2E-D8A697F6742F}" type="pres">
      <dgm:prSet presAssocID="{ACCF3A98-C194-4A75-97B6-BA44B6F4A61C}" presName="linNode" presStyleCnt="0"/>
      <dgm:spPr/>
    </dgm:pt>
    <dgm:pt modelId="{DA32289F-3921-47EC-927C-23FEC6800C02}" type="pres">
      <dgm:prSet presAssocID="{ACCF3A98-C194-4A75-97B6-BA44B6F4A61C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DDB80CD-140A-4852-B2C2-1FC5A9CA4863}" type="pres">
      <dgm:prSet presAssocID="{ACCF3A98-C194-4A75-97B6-BA44B6F4A61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5EC0206-271B-4575-B2C5-9CBC316EB98A}" type="pres">
      <dgm:prSet presAssocID="{6FA2E7EC-AF79-497F-8CC4-B2760326ECB7}" presName="sp" presStyleCnt="0"/>
      <dgm:spPr/>
    </dgm:pt>
    <dgm:pt modelId="{B2495ECA-097B-437E-AD1E-8B0B2D0684D3}" type="pres">
      <dgm:prSet presAssocID="{D660703A-163C-46D4-ADD2-EAF93B15193A}" presName="linNode" presStyleCnt="0"/>
      <dgm:spPr/>
    </dgm:pt>
    <dgm:pt modelId="{F63E4FA3-ECEF-4251-900A-4CAEE6841D8A}" type="pres">
      <dgm:prSet presAssocID="{D660703A-163C-46D4-ADD2-EAF93B15193A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4DE81D5-E746-4540-984E-6F3B1FFE4F40}" type="pres">
      <dgm:prSet presAssocID="{D660703A-163C-46D4-ADD2-EAF93B15193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373FCC2-0C09-4DD4-AE07-6E38015308D8}" type="pres">
      <dgm:prSet presAssocID="{75AD3383-4AD8-4E26-BA67-873B9FBB3969}" presName="sp" presStyleCnt="0"/>
      <dgm:spPr/>
    </dgm:pt>
    <dgm:pt modelId="{9611236B-999C-46AB-869F-FD87B2842CFE}" type="pres">
      <dgm:prSet presAssocID="{EC960237-57D2-458F-A19A-7E47FDFDBB14}" presName="linNode" presStyleCnt="0"/>
      <dgm:spPr/>
    </dgm:pt>
    <dgm:pt modelId="{BC6B87D8-FC5F-47AD-B6C7-00A507EF3336}" type="pres">
      <dgm:prSet presAssocID="{EC960237-57D2-458F-A19A-7E47FDFDBB14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9C450F4-BCD3-43D2-9B44-3B0BDFAAEA0B}" type="pres">
      <dgm:prSet presAssocID="{EC960237-57D2-458F-A19A-7E47FDFDBB14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31527C8-DF5D-420E-B8B2-09EA764658A3}" srcId="{5AB9D62A-3C23-4BB7-B693-BBC29419DC9B}" destId="{ACCF3A98-C194-4A75-97B6-BA44B6F4A61C}" srcOrd="1" destOrd="0" parTransId="{81C7D97D-8C74-4558-AAA6-288A170822BE}" sibTransId="{6FA2E7EC-AF79-497F-8CC4-B2760326ECB7}"/>
    <dgm:cxn modelId="{C41D4298-223E-4EE0-B702-B73FAA9A599E}" type="presOf" srcId="{5AB9D62A-3C23-4BB7-B693-BBC29419DC9B}" destId="{7F4FBAB0-1D30-47B3-BDC9-926D32AD5285}" srcOrd="0" destOrd="0" presId="urn:microsoft.com/office/officeart/2005/8/layout/vList5"/>
    <dgm:cxn modelId="{7A6A378F-803D-4838-AE74-41182A8017C0}" type="presOf" srcId="{D660703A-163C-46D4-ADD2-EAF93B15193A}" destId="{F63E4FA3-ECEF-4251-900A-4CAEE6841D8A}" srcOrd="0" destOrd="0" presId="urn:microsoft.com/office/officeart/2005/8/layout/vList5"/>
    <dgm:cxn modelId="{B4DF3009-6C6A-464B-9816-FC0C650DCBD9}" srcId="{D660703A-163C-46D4-ADD2-EAF93B15193A}" destId="{07B33F1B-200C-4F34-A793-6DDCFF194B34}" srcOrd="1" destOrd="0" parTransId="{75C961EB-8F35-42A2-8E4A-0E02200A0BF7}" sibTransId="{D98C625F-E8CD-4551-A39E-E7AF244E6F19}"/>
    <dgm:cxn modelId="{770CA88C-39DC-421D-A5E1-8BCE058DCD66}" srcId="{5AB9D62A-3C23-4BB7-B693-BBC29419DC9B}" destId="{EC960237-57D2-458F-A19A-7E47FDFDBB14}" srcOrd="3" destOrd="0" parTransId="{3B0969DB-3BC1-4C1A-BE6A-40B8D5D6332C}" sibTransId="{9A19D34C-AA61-482A-9D1E-4B360F762FFA}"/>
    <dgm:cxn modelId="{A9103228-3171-4822-94E6-E1807CDE8CD1}" srcId="{5AB9D62A-3C23-4BB7-B693-BBC29419DC9B}" destId="{ABD5985E-AE2F-40EC-9931-2D818BF12D79}" srcOrd="0" destOrd="0" parTransId="{E7F3881F-E62D-4F58-9857-FABB916E9BD5}" sibTransId="{007F5D5F-C379-4AC2-A821-81274C2D9EE7}"/>
    <dgm:cxn modelId="{486EA25E-0BE5-44C8-90FA-7D024C59E72C}" srcId="{ABD5985E-AE2F-40EC-9931-2D818BF12D79}" destId="{355684DC-2DE4-4933-B427-05A9890599A7}" srcOrd="0" destOrd="0" parTransId="{61211536-4BDB-4494-A538-C7A00AA070FA}" sibTransId="{DEAA84B5-B785-429D-9989-390B418173FF}"/>
    <dgm:cxn modelId="{0E1E1FF8-5F8B-4E0B-9D05-F069AAEC0778}" type="presOf" srcId="{7624A454-8A35-4210-9EF9-E7C1252D6C12}" destId="{D9C450F4-BCD3-43D2-9B44-3B0BDFAAEA0B}" srcOrd="0" destOrd="1" presId="urn:microsoft.com/office/officeart/2005/8/layout/vList5"/>
    <dgm:cxn modelId="{0C3C1DFD-08DB-4E6A-8281-6941E39003C3}" type="presOf" srcId="{89A87AD6-A7E0-4B7B-AE7E-24F03786FFF8}" destId="{D9C450F4-BCD3-43D2-9B44-3B0BDFAAEA0B}" srcOrd="0" destOrd="0" presId="urn:microsoft.com/office/officeart/2005/8/layout/vList5"/>
    <dgm:cxn modelId="{EB55F758-1AE9-49D0-8C0C-B6E09B3F6141}" type="presOf" srcId="{355684DC-2DE4-4933-B427-05A9890599A7}" destId="{1B607B2C-CDB8-461F-81B3-3FCAED231177}" srcOrd="0" destOrd="0" presId="urn:microsoft.com/office/officeart/2005/8/layout/vList5"/>
    <dgm:cxn modelId="{A844ABB0-0A69-4BC5-8A02-3BCB25772E7D}" srcId="{D660703A-163C-46D4-ADD2-EAF93B15193A}" destId="{803A24D1-835F-4539-B55D-1886156BAE26}" srcOrd="0" destOrd="0" parTransId="{4F6E6F69-74A1-4113-A30A-46BE779530D9}" sibTransId="{67C7563E-B27A-40A5-8302-FD42BFE10165}"/>
    <dgm:cxn modelId="{DE07B758-8324-46BA-9107-AD356ACE5E5B}" srcId="{ACCF3A98-C194-4A75-97B6-BA44B6F4A61C}" destId="{9F7809FF-0D34-45EB-BF37-1A6428BD8CDD}" srcOrd="0" destOrd="0" parTransId="{FFE984F3-B988-46BE-8716-8375721B98A0}" sibTransId="{4058E2CB-7A58-4E14-AA7C-A6CB1BFD0391}"/>
    <dgm:cxn modelId="{DA945CA5-050F-402B-A201-22D1B9172AD3}" srcId="{EC960237-57D2-458F-A19A-7E47FDFDBB14}" destId="{7624A454-8A35-4210-9EF9-E7C1252D6C12}" srcOrd="1" destOrd="0" parTransId="{70AE322A-ABA8-4677-BEF9-DD72163789E2}" sibTransId="{59B4300E-CC7F-478A-A3CD-9E9AE41B7C66}"/>
    <dgm:cxn modelId="{9BAC193A-0E1F-4934-800C-82373ECD678A}" type="presOf" srcId="{ABD5985E-AE2F-40EC-9931-2D818BF12D79}" destId="{6A642884-1BB1-454C-ACE5-4E5AEDD9113F}" srcOrd="0" destOrd="0" presId="urn:microsoft.com/office/officeart/2005/8/layout/vList5"/>
    <dgm:cxn modelId="{E11F39B4-E221-4AFE-9CB8-015011A1D2E8}" srcId="{ACCF3A98-C194-4A75-97B6-BA44B6F4A61C}" destId="{556358C7-98D5-4585-92CC-BADD0CBEC6F7}" srcOrd="1" destOrd="0" parTransId="{C4080E59-63C2-4D8D-BDF6-1BAAF8D9D0B7}" sibTransId="{30102CA1-15B3-4DF7-8FDF-CEB779B6F8ED}"/>
    <dgm:cxn modelId="{00492D1C-5083-4EC5-9A59-698961AF7094}" type="presOf" srcId="{ACCF3A98-C194-4A75-97B6-BA44B6F4A61C}" destId="{DA32289F-3921-47EC-927C-23FEC6800C02}" srcOrd="0" destOrd="0" presId="urn:microsoft.com/office/officeart/2005/8/layout/vList5"/>
    <dgm:cxn modelId="{E855D78D-56FF-4B9E-9B7A-9F8320F2F1B5}" type="presOf" srcId="{07B33F1B-200C-4F34-A793-6DDCFF194B34}" destId="{F4DE81D5-E746-4540-984E-6F3B1FFE4F40}" srcOrd="0" destOrd="1" presId="urn:microsoft.com/office/officeart/2005/8/layout/vList5"/>
    <dgm:cxn modelId="{A6A71686-3016-4296-9F71-2921173D8EFD}" type="presOf" srcId="{556358C7-98D5-4585-92CC-BADD0CBEC6F7}" destId="{6DDB80CD-140A-4852-B2C2-1FC5A9CA4863}" srcOrd="0" destOrd="1" presId="urn:microsoft.com/office/officeart/2005/8/layout/vList5"/>
    <dgm:cxn modelId="{414DBF00-FB83-4CC0-BA3C-37BEAD6EA690}" type="presOf" srcId="{3673DB54-F067-4CEF-922B-DDFAC0A66FD0}" destId="{1B607B2C-CDB8-461F-81B3-3FCAED231177}" srcOrd="0" destOrd="1" presId="urn:microsoft.com/office/officeart/2005/8/layout/vList5"/>
    <dgm:cxn modelId="{B0497070-79D6-4E4F-A5AE-5A94CFCD3BC0}" srcId="{ABD5985E-AE2F-40EC-9931-2D818BF12D79}" destId="{3673DB54-F067-4CEF-922B-DDFAC0A66FD0}" srcOrd="1" destOrd="0" parTransId="{0EF10CD6-50FC-482C-87E3-59522D912F7E}" sibTransId="{A663EC4C-35D3-450D-AB42-5DCF1F1D112C}"/>
    <dgm:cxn modelId="{A968073D-3561-4BCA-B6EF-9AD43FBBA732}" srcId="{EC960237-57D2-458F-A19A-7E47FDFDBB14}" destId="{89A87AD6-A7E0-4B7B-AE7E-24F03786FFF8}" srcOrd="0" destOrd="0" parTransId="{EBA70E61-0B93-4693-B400-ACDDE1A624FC}" sibTransId="{BCC7A3B8-7DC7-4E8C-835F-BF92DB14886B}"/>
    <dgm:cxn modelId="{A29152F6-35C8-4347-B95A-127C41371158}" srcId="{5AB9D62A-3C23-4BB7-B693-BBC29419DC9B}" destId="{D660703A-163C-46D4-ADD2-EAF93B15193A}" srcOrd="2" destOrd="0" parTransId="{9C8261E3-CE97-4CB0-9515-74AACD9472DF}" sibTransId="{75AD3383-4AD8-4E26-BA67-873B9FBB3969}"/>
    <dgm:cxn modelId="{ACEC1271-F937-4847-BB2F-C695EAA13253}" type="presOf" srcId="{803A24D1-835F-4539-B55D-1886156BAE26}" destId="{F4DE81D5-E746-4540-984E-6F3B1FFE4F40}" srcOrd="0" destOrd="0" presId="urn:microsoft.com/office/officeart/2005/8/layout/vList5"/>
    <dgm:cxn modelId="{946B23BE-1AB4-4DC4-BE6D-B6DD08D82E1A}" type="presOf" srcId="{EC960237-57D2-458F-A19A-7E47FDFDBB14}" destId="{BC6B87D8-FC5F-47AD-B6C7-00A507EF3336}" srcOrd="0" destOrd="0" presId="urn:microsoft.com/office/officeart/2005/8/layout/vList5"/>
    <dgm:cxn modelId="{C6E84179-C075-450D-924A-0009B37201AA}" type="presOf" srcId="{9F7809FF-0D34-45EB-BF37-1A6428BD8CDD}" destId="{6DDB80CD-140A-4852-B2C2-1FC5A9CA4863}" srcOrd="0" destOrd="0" presId="urn:microsoft.com/office/officeart/2005/8/layout/vList5"/>
    <dgm:cxn modelId="{05A248EB-23CE-4238-AF06-A0BD9E0CCCE7}" type="presParOf" srcId="{7F4FBAB0-1D30-47B3-BDC9-926D32AD5285}" destId="{59AEBD0C-A94B-4390-90C0-5077333860FA}" srcOrd="0" destOrd="0" presId="urn:microsoft.com/office/officeart/2005/8/layout/vList5"/>
    <dgm:cxn modelId="{C0F3E423-CCE1-4893-90A9-5F7A541F2DE2}" type="presParOf" srcId="{59AEBD0C-A94B-4390-90C0-5077333860FA}" destId="{6A642884-1BB1-454C-ACE5-4E5AEDD9113F}" srcOrd="0" destOrd="0" presId="urn:microsoft.com/office/officeart/2005/8/layout/vList5"/>
    <dgm:cxn modelId="{D55BFDD2-258D-40BB-8882-7A31603D1513}" type="presParOf" srcId="{59AEBD0C-A94B-4390-90C0-5077333860FA}" destId="{1B607B2C-CDB8-461F-81B3-3FCAED231177}" srcOrd="1" destOrd="0" presId="urn:microsoft.com/office/officeart/2005/8/layout/vList5"/>
    <dgm:cxn modelId="{D6C647BE-398C-4A3E-82D9-AD9C1BEB31BA}" type="presParOf" srcId="{7F4FBAB0-1D30-47B3-BDC9-926D32AD5285}" destId="{1A63C2DC-7097-4717-851F-42AC2FB4090F}" srcOrd="1" destOrd="0" presId="urn:microsoft.com/office/officeart/2005/8/layout/vList5"/>
    <dgm:cxn modelId="{1538EF88-0828-490B-9BD8-37240A071B63}" type="presParOf" srcId="{7F4FBAB0-1D30-47B3-BDC9-926D32AD5285}" destId="{8A11E4DF-010A-4426-9F2E-D8A697F6742F}" srcOrd="2" destOrd="0" presId="urn:microsoft.com/office/officeart/2005/8/layout/vList5"/>
    <dgm:cxn modelId="{35E6DF92-65AA-4AC5-BBBB-FA83D1D2ED01}" type="presParOf" srcId="{8A11E4DF-010A-4426-9F2E-D8A697F6742F}" destId="{DA32289F-3921-47EC-927C-23FEC6800C02}" srcOrd="0" destOrd="0" presId="urn:microsoft.com/office/officeart/2005/8/layout/vList5"/>
    <dgm:cxn modelId="{80E6C3E4-3C46-4A3E-8E54-955C39BC3D31}" type="presParOf" srcId="{8A11E4DF-010A-4426-9F2E-D8A697F6742F}" destId="{6DDB80CD-140A-4852-B2C2-1FC5A9CA4863}" srcOrd="1" destOrd="0" presId="urn:microsoft.com/office/officeart/2005/8/layout/vList5"/>
    <dgm:cxn modelId="{AAD72478-5526-4086-AEBE-0BDAB9FB73E3}" type="presParOf" srcId="{7F4FBAB0-1D30-47B3-BDC9-926D32AD5285}" destId="{65EC0206-271B-4575-B2C5-9CBC316EB98A}" srcOrd="3" destOrd="0" presId="urn:microsoft.com/office/officeart/2005/8/layout/vList5"/>
    <dgm:cxn modelId="{7FE9CB01-BFA0-4801-829E-56D0EDD6701B}" type="presParOf" srcId="{7F4FBAB0-1D30-47B3-BDC9-926D32AD5285}" destId="{B2495ECA-097B-437E-AD1E-8B0B2D0684D3}" srcOrd="4" destOrd="0" presId="urn:microsoft.com/office/officeart/2005/8/layout/vList5"/>
    <dgm:cxn modelId="{ED1BD812-8E2B-4A1F-A2CF-EE96C6FA0098}" type="presParOf" srcId="{B2495ECA-097B-437E-AD1E-8B0B2D0684D3}" destId="{F63E4FA3-ECEF-4251-900A-4CAEE6841D8A}" srcOrd="0" destOrd="0" presId="urn:microsoft.com/office/officeart/2005/8/layout/vList5"/>
    <dgm:cxn modelId="{23C7DDE8-6D9F-4A13-8F60-17313E2A4296}" type="presParOf" srcId="{B2495ECA-097B-437E-AD1E-8B0B2D0684D3}" destId="{F4DE81D5-E746-4540-984E-6F3B1FFE4F40}" srcOrd="1" destOrd="0" presId="urn:microsoft.com/office/officeart/2005/8/layout/vList5"/>
    <dgm:cxn modelId="{AF7DADED-F7BE-4BC5-9146-2B08265B67B3}" type="presParOf" srcId="{7F4FBAB0-1D30-47B3-BDC9-926D32AD5285}" destId="{2373FCC2-0C09-4DD4-AE07-6E38015308D8}" srcOrd="5" destOrd="0" presId="urn:microsoft.com/office/officeart/2005/8/layout/vList5"/>
    <dgm:cxn modelId="{EF1AF198-688B-4C07-B70C-AC147161A3AA}" type="presParOf" srcId="{7F4FBAB0-1D30-47B3-BDC9-926D32AD5285}" destId="{9611236B-999C-46AB-869F-FD87B2842CFE}" srcOrd="6" destOrd="0" presId="urn:microsoft.com/office/officeart/2005/8/layout/vList5"/>
    <dgm:cxn modelId="{934410DB-456A-44A3-ABBD-787E39D4BBE4}" type="presParOf" srcId="{9611236B-999C-46AB-869F-FD87B2842CFE}" destId="{BC6B87D8-FC5F-47AD-B6C7-00A507EF3336}" srcOrd="0" destOrd="0" presId="urn:microsoft.com/office/officeart/2005/8/layout/vList5"/>
    <dgm:cxn modelId="{479EF027-0E17-40F6-837B-C4E74EEED1B0}" type="presParOf" srcId="{9611236B-999C-46AB-869F-FD87B2842CFE}" destId="{D9C450F4-BCD3-43D2-9B44-3B0BDFAAEA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4A483B-708D-4A4B-9DFC-A236FDA9DF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5AE04366-FE18-42D9-B4F6-56E09AE4C2CD}">
      <dgm:prSet custT="1"/>
      <dgm:spPr/>
      <dgm:t>
        <a:bodyPr/>
        <a:lstStyle/>
        <a:p>
          <a:pPr rtl="0"/>
          <a:r>
            <a:rPr lang="th-TH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ความท้าทายในวันนี้</a:t>
          </a:r>
          <a:endParaRPr lang="th-TH" sz="7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E241E5-922D-4489-9900-CB9680CDF8C0}" type="parTrans" cxnId="{C3F827A0-0ED5-4214-B376-BF36E59BFE83}">
      <dgm:prSet/>
      <dgm:spPr/>
      <dgm:t>
        <a:bodyPr/>
        <a:lstStyle/>
        <a:p>
          <a:endParaRPr lang="th-TH"/>
        </a:p>
      </dgm:t>
    </dgm:pt>
    <dgm:pt modelId="{B0290C1E-8929-4481-AED0-111BFFCBCEC1}" type="sibTrans" cxnId="{C3F827A0-0ED5-4214-B376-BF36E59BFE83}">
      <dgm:prSet/>
      <dgm:spPr/>
      <dgm:t>
        <a:bodyPr/>
        <a:lstStyle/>
        <a:p>
          <a:endParaRPr lang="th-TH"/>
        </a:p>
      </dgm:t>
    </dgm:pt>
    <dgm:pt modelId="{96F96B43-572B-41E9-89CA-EFEE3CE1E8A2}" type="pres">
      <dgm:prSet presAssocID="{334A483B-708D-4A4B-9DFC-A236FDA9DF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C446459-60A5-4A00-ACFD-D533F8ED5095}" type="pres">
      <dgm:prSet presAssocID="{5AE04366-FE18-42D9-B4F6-56E09AE4C2C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62B10F8-E4EE-4B2D-B0AC-C1675382752B}" type="presOf" srcId="{334A483B-708D-4A4B-9DFC-A236FDA9DFFD}" destId="{96F96B43-572B-41E9-89CA-EFEE3CE1E8A2}" srcOrd="0" destOrd="0" presId="urn:microsoft.com/office/officeart/2005/8/layout/vList2"/>
    <dgm:cxn modelId="{EC3C62C2-AEE3-4F37-98D5-040F16111B3B}" type="presOf" srcId="{5AE04366-FE18-42D9-B4F6-56E09AE4C2CD}" destId="{5C446459-60A5-4A00-ACFD-D533F8ED5095}" srcOrd="0" destOrd="0" presId="urn:microsoft.com/office/officeart/2005/8/layout/vList2"/>
    <dgm:cxn modelId="{C3F827A0-0ED5-4214-B376-BF36E59BFE83}" srcId="{334A483B-708D-4A4B-9DFC-A236FDA9DFFD}" destId="{5AE04366-FE18-42D9-B4F6-56E09AE4C2CD}" srcOrd="0" destOrd="0" parTransId="{CFE241E5-922D-4489-9900-CB9680CDF8C0}" sibTransId="{B0290C1E-8929-4481-AED0-111BFFCBCEC1}"/>
    <dgm:cxn modelId="{A6828D67-E96A-423B-A740-BCFDC80BB07B}" type="presParOf" srcId="{96F96B43-572B-41E9-89CA-EFEE3CE1E8A2}" destId="{5C446459-60A5-4A00-ACFD-D533F8ED50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31FE44-C7A9-4C25-B7E4-DD97ADDE2567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7D081F52-28FF-49FA-B002-D8F3E3AAA777}">
      <dgm:prSet phldrT="[ข้อความ]" custT="1"/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8 ยุทธศาสตร์เข้าสู่ประชาคมอาเซียน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AFF0EE17-7D0A-496C-8D98-D623E785768E}" type="parTrans" cxnId="{026D5037-14AC-4BBE-A841-4D46D225BB50}">
      <dgm:prSet/>
      <dgm:spPr/>
      <dgm:t>
        <a:bodyPr/>
        <a:lstStyle/>
        <a:p>
          <a:endParaRPr lang="th-TH"/>
        </a:p>
      </dgm:t>
    </dgm:pt>
    <dgm:pt modelId="{FD7CFBB0-0E42-467A-9F80-AA8672253CB1}" type="sibTrans" cxnId="{026D5037-14AC-4BBE-A841-4D46D225BB50}">
      <dgm:prSet/>
      <dgm:spPr/>
      <dgm:t>
        <a:bodyPr/>
        <a:lstStyle/>
        <a:p>
          <a:endParaRPr lang="th-TH"/>
        </a:p>
      </dgm:t>
    </dgm:pt>
    <dgm:pt modelId="{01381A67-CD8C-4BA6-A8ED-C0C9EB30F469}">
      <dgm:prSet phldrT="[ข้อความ]" custT="1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เสริมสร้างความสามารถในการแข่งขัน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840A657F-96C1-4636-8329-650900949431}" type="parTrans" cxnId="{3975F096-69C4-41CF-A2AF-EDE40A9887BF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th-TH" sz="2400" b="1">
            <a:latin typeface="TH SarabunPSK" pitchFamily="34" charset="-34"/>
            <a:cs typeface="TH SarabunPSK" pitchFamily="34" charset="-34"/>
          </a:endParaRPr>
        </a:p>
      </dgm:t>
    </dgm:pt>
    <dgm:pt modelId="{767DACE4-FD99-4C77-BF5E-94547817716D}" type="sibTrans" cxnId="{3975F096-69C4-41CF-A2AF-EDE40A9887BF}">
      <dgm:prSet/>
      <dgm:spPr/>
      <dgm:t>
        <a:bodyPr/>
        <a:lstStyle/>
        <a:p>
          <a:endParaRPr lang="th-TH"/>
        </a:p>
      </dgm:t>
    </dgm:pt>
    <dgm:pt modelId="{D9A1C7EE-4577-471B-902B-4A89FF38813E}">
      <dgm:prSet phldrT="[ข้อความ]"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พัฒนาคุณภาพชีวิตและการคุ้มครองทางสังคม</a:t>
          </a:r>
          <a:endParaRPr lang="th-TH" sz="24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A80D557C-2983-4231-9239-A652302454B8}" type="parTrans" cxnId="{FADC3BC2-436B-490C-BD11-10A6272F2DAD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th-TH" sz="2400" b="1">
            <a:latin typeface="TH SarabunPSK" pitchFamily="34" charset="-34"/>
            <a:cs typeface="TH SarabunPSK" pitchFamily="34" charset="-34"/>
          </a:endParaRPr>
        </a:p>
      </dgm:t>
    </dgm:pt>
    <dgm:pt modelId="{319D5BBA-22F7-4A87-B047-FE28799F92B2}" type="sibTrans" cxnId="{FADC3BC2-436B-490C-BD11-10A6272F2DAD}">
      <dgm:prSet/>
      <dgm:spPr/>
      <dgm:t>
        <a:bodyPr/>
        <a:lstStyle/>
        <a:p>
          <a:endParaRPr lang="th-TH"/>
        </a:p>
      </dgm:t>
    </dgm:pt>
    <dgm:pt modelId="{9B744412-0893-4B42-AF04-B741C4EA6D83}">
      <dgm:prSet phldrT="[ข้อความ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พัฒนาโครงสร้างพื้นฐานและ         </a:t>
          </a:r>
          <a:r>
            <a:rPr lang="th-TH" sz="2400" b="1" dirty="0" err="1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โล</a:t>
          </a:r>
          <a:r>
            <a:rPr lang="th-TH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จิ</a:t>
          </a:r>
          <a:r>
            <a:rPr lang="th-TH" sz="2400" b="1" dirty="0" err="1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สติกส์</a:t>
          </a:r>
          <a:r>
            <a:rPr lang="th-TH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</a:t>
          </a:r>
          <a:endParaRPr lang="th-TH" sz="24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80F2CB60-EB35-4C44-BE66-6359D18ACD9D}" type="parTrans" cxnId="{873F5F44-EACD-42AB-991A-03577D031A22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th-TH" sz="2400" b="1">
            <a:latin typeface="TH SarabunPSK" pitchFamily="34" charset="-34"/>
            <a:cs typeface="TH SarabunPSK" pitchFamily="34" charset="-34"/>
          </a:endParaRPr>
        </a:p>
      </dgm:t>
    </dgm:pt>
    <dgm:pt modelId="{322BAE75-7E23-423D-8EBC-CFCBCEBF3004}" type="sibTrans" cxnId="{873F5F44-EACD-42AB-991A-03577D031A22}">
      <dgm:prSet/>
      <dgm:spPr/>
      <dgm:t>
        <a:bodyPr/>
        <a:lstStyle/>
        <a:p>
          <a:endParaRPr lang="th-TH"/>
        </a:p>
      </dgm:t>
    </dgm:pt>
    <dgm:pt modelId="{E17CE55E-B43D-4778-AE38-4E93E0C930C7}">
      <dgm:prSet phldrT="[ข้อความ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พัฒนาทรัพยากรมนุษย์ให้มีมาตรฐาน</a:t>
          </a:r>
          <a:endParaRPr lang="th-TH" sz="24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0CA21557-2B22-48D0-B2BD-BB4BBEC9468D}" type="parTrans" cxnId="{88B71885-CA79-436F-93D3-08E0F810DD0A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th-TH" sz="2400" b="1">
            <a:latin typeface="TH SarabunPSK" pitchFamily="34" charset="-34"/>
            <a:cs typeface="TH SarabunPSK" pitchFamily="34" charset="-34"/>
          </a:endParaRPr>
        </a:p>
      </dgm:t>
    </dgm:pt>
    <dgm:pt modelId="{4E6AFB04-601E-4366-A978-B2A70E7AB1F1}" type="sibTrans" cxnId="{88B71885-CA79-436F-93D3-08E0F810DD0A}">
      <dgm:prSet/>
      <dgm:spPr/>
      <dgm:t>
        <a:bodyPr/>
        <a:lstStyle/>
        <a:p>
          <a:endParaRPr lang="th-TH"/>
        </a:p>
      </dgm:t>
    </dgm:pt>
    <dgm:pt modelId="{74F42E4F-F0C0-43CC-A6EF-76EBAEEC9EF3}">
      <dgm:prSet phldrT="[ข้อความ]" phldr="1"/>
      <dgm:spPr/>
      <dgm:t>
        <a:bodyPr/>
        <a:lstStyle/>
        <a:p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1E9A035D-B05A-42FF-A5CB-8A7016E87180}" type="parTrans" cxnId="{D1ADC521-F604-4E01-A553-396410C39046}">
      <dgm:prSet/>
      <dgm:spPr/>
      <dgm:t>
        <a:bodyPr/>
        <a:lstStyle/>
        <a:p>
          <a:endParaRPr lang="th-TH"/>
        </a:p>
      </dgm:t>
    </dgm:pt>
    <dgm:pt modelId="{714741F2-E240-46F4-808D-33146E93E7EB}" type="sibTrans" cxnId="{D1ADC521-F604-4E01-A553-396410C39046}">
      <dgm:prSet/>
      <dgm:spPr/>
      <dgm:t>
        <a:bodyPr/>
        <a:lstStyle/>
        <a:p>
          <a:endParaRPr lang="th-TH"/>
        </a:p>
      </dgm:t>
    </dgm:pt>
    <dgm:pt modelId="{23E32898-0415-49D7-81BC-815AA59DB065}">
      <dgm:prSet custT="1"/>
      <dgm:spPr>
        <a:solidFill>
          <a:srgbClr val="FFCCCC"/>
        </a:solidFill>
        <a:ln>
          <a:solidFill>
            <a:schemeClr val="tx1"/>
          </a:solidFill>
        </a:ln>
      </dgm:spPr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พัฒนากฎหมาย กฎระเบียบ เพื่อเอื้อต่อการค้า</a:t>
          </a:r>
          <a:endParaRPr lang="th-TH" sz="24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8B3BFBE8-8EAC-436B-BEC0-E1665499D772}" type="parTrans" cxnId="{219B9FA3-3E89-426F-832D-421C8947CCC6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th-TH" sz="2400" b="1">
            <a:latin typeface="TH SarabunPSK" pitchFamily="34" charset="-34"/>
            <a:cs typeface="TH SarabunPSK" pitchFamily="34" charset="-34"/>
          </a:endParaRPr>
        </a:p>
      </dgm:t>
    </dgm:pt>
    <dgm:pt modelId="{ECF24D42-49F6-4719-8056-41205CC4AF57}" type="sibTrans" cxnId="{219B9FA3-3E89-426F-832D-421C8947CCC6}">
      <dgm:prSet/>
      <dgm:spPr/>
      <dgm:t>
        <a:bodyPr/>
        <a:lstStyle/>
        <a:p>
          <a:endParaRPr lang="th-TH"/>
        </a:p>
      </dgm:t>
    </dgm:pt>
    <dgm:pt modelId="{A98866CF-76E8-4018-B00E-EFFAEACE8A66}">
      <dgm:prSet custT="1"/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สร้างความรู้ความเข้าใจและตระหนักถึงความสำคัญของอาเซียน</a:t>
          </a:r>
          <a:endParaRPr lang="th-TH" sz="24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C55BBF74-F5A2-47A1-8B86-3DAE71E3B1BD}" type="parTrans" cxnId="{FEDAF355-9088-4EBE-B4CB-C551B5D09F96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th-TH" sz="2400" b="1">
            <a:latin typeface="TH SarabunPSK" pitchFamily="34" charset="-34"/>
            <a:cs typeface="TH SarabunPSK" pitchFamily="34" charset="-34"/>
          </a:endParaRPr>
        </a:p>
      </dgm:t>
    </dgm:pt>
    <dgm:pt modelId="{58A1A539-F936-4FFC-9CA9-78B93E87FD55}" type="sibTrans" cxnId="{FEDAF355-9088-4EBE-B4CB-C551B5D09F96}">
      <dgm:prSet/>
      <dgm:spPr/>
      <dgm:t>
        <a:bodyPr/>
        <a:lstStyle/>
        <a:p>
          <a:endParaRPr lang="th-TH"/>
        </a:p>
      </dgm:t>
    </dgm:pt>
    <dgm:pt modelId="{148DC41D-1226-4B05-9D95-BBD295EB3E6A}">
      <dgm:prSet custT="1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เสริมสร้างความมั่นคง</a:t>
          </a:r>
          <a:endParaRPr lang="th-TH" sz="24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642A3588-FC93-4276-A35E-44E4B491EF5E}" type="parTrans" cxnId="{2A7DBE7A-DBC3-4040-AE55-C78905D345BA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th-TH" sz="2400" b="1">
            <a:latin typeface="TH SarabunPSK" pitchFamily="34" charset="-34"/>
            <a:cs typeface="TH SarabunPSK" pitchFamily="34" charset="-34"/>
          </a:endParaRPr>
        </a:p>
      </dgm:t>
    </dgm:pt>
    <dgm:pt modelId="{079746CA-6749-43FD-9148-D02FB918947D}" type="sibTrans" cxnId="{2A7DBE7A-DBC3-4040-AE55-C78905D345BA}">
      <dgm:prSet/>
      <dgm:spPr/>
      <dgm:t>
        <a:bodyPr/>
        <a:lstStyle/>
        <a:p>
          <a:endParaRPr lang="th-TH"/>
        </a:p>
      </dgm:t>
    </dgm:pt>
    <dgm:pt modelId="{7486385C-C161-43CC-8E91-CC44FF0E5106}">
      <dgm:prSet/>
      <dgm:spPr/>
      <dgm:t>
        <a:bodyPr/>
        <a:lstStyle/>
        <a:p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E7A5B3AC-3F51-4AFE-8079-4E3A935579C4}" type="parTrans" cxnId="{0B0B46FF-8ACB-4B19-B757-DCE23658A3E6}">
      <dgm:prSet/>
      <dgm:spPr/>
      <dgm:t>
        <a:bodyPr/>
        <a:lstStyle/>
        <a:p>
          <a:endParaRPr lang="th-TH"/>
        </a:p>
      </dgm:t>
    </dgm:pt>
    <dgm:pt modelId="{1A64D0FC-2B99-4D38-AD1B-95BB1B9344F4}" type="sibTrans" cxnId="{0B0B46FF-8ACB-4B19-B757-DCE23658A3E6}">
      <dgm:prSet/>
      <dgm:spPr/>
      <dgm:t>
        <a:bodyPr/>
        <a:lstStyle/>
        <a:p>
          <a:endParaRPr lang="th-TH"/>
        </a:p>
      </dgm:t>
    </dgm:pt>
    <dgm:pt modelId="{BD55E632-6416-43CB-BA9E-2BB3E3941821}">
      <dgm:prSet/>
      <dgm:spPr/>
      <dgm:t>
        <a:bodyPr/>
        <a:lstStyle/>
        <a:p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D1731F5D-A6C4-484A-BC3F-72E415C2234C}" type="parTrans" cxnId="{705DB6DB-4CDB-44DA-A668-6F41EDC1494C}">
      <dgm:prSet/>
      <dgm:spPr/>
      <dgm:t>
        <a:bodyPr/>
        <a:lstStyle/>
        <a:p>
          <a:endParaRPr lang="th-TH"/>
        </a:p>
      </dgm:t>
    </dgm:pt>
    <dgm:pt modelId="{CBD62F67-3F4A-4A34-ADC7-F498A9D7191C}" type="sibTrans" cxnId="{705DB6DB-4CDB-44DA-A668-6F41EDC1494C}">
      <dgm:prSet/>
      <dgm:spPr/>
      <dgm:t>
        <a:bodyPr/>
        <a:lstStyle/>
        <a:p>
          <a:endParaRPr lang="th-TH"/>
        </a:p>
      </dgm:t>
    </dgm:pt>
    <dgm:pt modelId="{F431D06F-5FDE-436C-8C1C-554DB8F69684}">
      <dgm:prSet custT="1"/>
      <dgm:spPr>
        <a:solidFill>
          <a:srgbClr val="CCFFCC"/>
        </a:solidFill>
        <a:ln>
          <a:solidFill>
            <a:schemeClr val="tx1"/>
          </a:solidFill>
        </a:ln>
      </dgm:spPr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เพิ่มศักยภาพเมืองเพื่อเชื่อมโยงโอกาสจากอาเซียน</a:t>
          </a:r>
          <a:endParaRPr lang="th-TH" sz="24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0FE7E8BB-17F9-4FF1-8C70-E858B6B649F1}" type="parTrans" cxnId="{8F25CA2B-B15D-4EC3-BA34-8E8463ED31E7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th-TH" sz="2400" b="1">
            <a:latin typeface="TH SarabunPSK" pitchFamily="34" charset="-34"/>
            <a:cs typeface="TH SarabunPSK" pitchFamily="34" charset="-34"/>
          </a:endParaRPr>
        </a:p>
      </dgm:t>
    </dgm:pt>
    <dgm:pt modelId="{05FB344A-1DDE-4300-BB7B-3BBEEBB1098B}" type="sibTrans" cxnId="{8F25CA2B-B15D-4EC3-BA34-8E8463ED31E7}">
      <dgm:prSet/>
      <dgm:spPr/>
      <dgm:t>
        <a:bodyPr/>
        <a:lstStyle/>
        <a:p>
          <a:endParaRPr lang="th-TH"/>
        </a:p>
      </dgm:t>
    </dgm:pt>
    <dgm:pt modelId="{62E4E847-1536-4A14-A0AD-77141BE0040A}" type="pres">
      <dgm:prSet presAssocID="{0C31FE44-C7A9-4C25-B7E4-DD97ADDE256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29471E3D-33F7-4479-86A4-F7DE1919BF23}" type="pres">
      <dgm:prSet presAssocID="{7D081F52-28FF-49FA-B002-D8F3E3AAA777}" presName="centerShape" presStyleLbl="node0" presStyleIdx="0" presStyleCnt="1" custScaleX="126878" custScaleY="124278"/>
      <dgm:spPr/>
      <dgm:t>
        <a:bodyPr/>
        <a:lstStyle/>
        <a:p>
          <a:endParaRPr lang="th-TH"/>
        </a:p>
      </dgm:t>
    </dgm:pt>
    <dgm:pt modelId="{66DAEC6F-F5E9-4EB4-B0FA-1BAF1A101D08}" type="pres">
      <dgm:prSet presAssocID="{840A657F-96C1-4636-8329-650900949431}" presName="parTrans" presStyleLbl="sibTrans2D1" presStyleIdx="0" presStyleCnt="8" custScaleX="126878" custScaleY="124278"/>
      <dgm:spPr/>
      <dgm:t>
        <a:bodyPr/>
        <a:lstStyle/>
        <a:p>
          <a:endParaRPr lang="th-TH"/>
        </a:p>
      </dgm:t>
    </dgm:pt>
    <dgm:pt modelId="{5115B29D-815A-41D7-8CA5-3463E3EB7758}" type="pres">
      <dgm:prSet presAssocID="{840A657F-96C1-4636-8329-650900949431}" presName="connectorText" presStyleLbl="sibTrans2D1" presStyleIdx="0" presStyleCnt="8"/>
      <dgm:spPr/>
      <dgm:t>
        <a:bodyPr/>
        <a:lstStyle/>
        <a:p>
          <a:endParaRPr lang="th-TH"/>
        </a:p>
      </dgm:t>
    </dgm:pt>
    <dgm:pt modelId="{D500C15B-5327-4D3F-891E-14A43A81DF0A}" type="pres">
      <dgm:prSet presAssocID="{01381A67-CD8C-4BA6-A8ED-C0C9EB30F469}" presName="node" presStyleLbl="node1" presStyleIdx="0" presStyleCnt="8" custScaleX="126878" custScaleY="12427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4638E2C-2405-43A4-BA30-6FFB0A806222}" type="pres">
      <dgm:prSet presAssocID="{A80D557C-2983-4231-9239-A652302454B8}" presName="parTrans" presStyleLbl="sibTrans2D1" presStyleIdx="1" presStyleCnt="8" custScaleX="126878" custScaleY="124278"/>
      <dgm:spPr/>
      <dgm:t>
        <a:bodyPr/>
        <a:lstStyle/>
        <a:p>
          <a:endParaRPr lang="th-TH"/>
        </a:p>
      </dgm:t>
    </dgm:pt>
    <dgm:pt modelId="{AC0E377B-4D30-4D23-8CB2-C3519F97D8AA}" type="pres">
      <dgm:prSet presAssocID="{A80D557C-2983-4231-9239-A652302454B8}" presName="connectorText" presStyleLbl="sibTrans2D1" presStyleIdx="1" presStyleCnt="8"/>
      <dgm:spPr/>
      <dgm:t>
        <a:bodyPr/>
        <a:lstStyle/>
        <a:p>
          <a:endParaRPr lang="th-TH"/>
        </a:p>
      </dgm:t>
    </dgm:pt>
    <dgm:pt modelId="{5FE141DE-6F5E-4C76-A386-ECD840F6BF66}" type="pres">
      <dgm:prSet presAssocID="{D9A1C7EE-4577-471B-902B-4A89FF38813E}" presName="node" presStyleLbl="node1" presStyleIdx="1" presStyleCnt="8" custScaleX="126878" custScaleY="12427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3E329ED-A4B5-4C7D-89A8-0FC1E87EE84E}" type="pres">
      <dgm:prSet presAssocID="{80F2CB60-EB35-4C44-BE66-6359D18ACD9D}" presName="parTrans" presStyleLbl="sibTrans2D1" presStyleIdx="2" presStyleCnt="8" custScaleX="126878" custScaleY="124278"/>
      <dgm:spPr/>
      <dgm:t>
        <a:bodyPr/>
        <a:lstStyle/>
        <a:p>
          <a:endParaRPr lang="th-TH"/>
        </a:p>
      </dgm:t>
    </dgm:pt>
    <dgm:pt modelId="{12293B00-9490-4232-9641-1523B305A219}" type="pres">
      <dgm:prSet presAssocID="{80F2CB60-EB35-4C44-BE66-6359D18ACD9D}" presName="connectorText" presStyleLbl="sibTrans2D1" presStyleIdx="2" presStyleCnt="8"/>
      <dgm:spPr/>
      <dgm:t>
        <a:bodyPr/>
        <a:lstStyle/>
        <a:p>
          <a:endParaRPr lang="th-TH"/>
        </a:p>
      </dgm:t>
    </dgm:pt>
    <dgm:pt modelId="{01CE38D1-BE00-463F-84D8-22C51AEBDCEF}" type="pres">
      <dgm:prSet presAssocID="{9B744412-0893-4B42-AF04-B741C4EA6D83}" presName="node" presStyleLbl="node1" presStyleIdx="2" presStyleCnt="8" custScaleX="126878" custScaleY="12427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00CF2B0-FB82-478A-A6A3-F727CA5B6030}" type="pres">
      <dgm:prSet presAssocID="{0CA21557-2B22-48D0-B2BD-BB4BBEC9468D}" presName="parTrans" presStyleLbl="sibTrans2D1" presStyleIdx="3" presStyleCnt="8" custScaleX="126878" custScaleY="124278"/>
      <dgm:spPr/>
      <dgm:t>
        <a:bodyPr/>
        <a:lstStyle/>
        <a:p>
          <a:endParaRPr lang="th-TH"/>
        </a:p>
      </dgm:t>
    </dgm:pt>
    <dgm:pt modelId="{31985E64-AD7B-4382-A135-93C103848EFA}" type="pres">
      <dgm:prSet presAssocID="{0CA21557-2B22-48D0-B2BD-BB4BBEC9468D}" presName="connectorText" presStyleLbl="sibTrans2D1" presStyleIdx="3" presStyleCnt="8"/>
      <dgm:spPr/>
      <dgm:t>
        <a:bodyPr/>
        <a:lstStyle/>
        <a:p>
          <a:endParaRPr lang="th-TH"/>
        </a:p>
      </dgm:t>
    </dgm:pt>
    <dgm:pt modelId="{0485D31D-5DD7-4401-B24A-E8D95B91A349}" type="pres">
      <dgm:prSet presAssocID="{E17CE55E-B43D-4778-AE38-4E93E0C930C7}" presName="node" presStyleLbl="node1" presStyleIdx="3" presStyleCnt="8" custScaleX="126878" custScaleY="12427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386E6F9-CF8D-4346-A9BD-FF3A551DDAD9}" type="pres">
      <dgm:prSet presAssocID="{8B3BFBE8-8EAC-436B-BEC0-E1665499D772}" presName="parTrans" presStyleLbl="sibTrans2D1" presStyleIdx="4" presStyleCnt="8" custScaleX="126878" custScaleY="124278"/>
      <dgm:spPr/>
      <dgm:t>
        <a:bodyPr/>
        <a:lstStyle/>
        <a:p>
          <a:endParaRPr lang="th-TH"/>
        </a:p>
      </dgm:t>
    </dgm:pt>
    <dgm:pt modelId="{91902045-C034-4F85-9A24-4A9BC6550FBF}" type="pres">
      <dgm:prSet presAssocID="{8B3BFBE8-8EAC-436B-BEC0-E1665499D772}" presName="connectorText" presStyleLbl="sibTrans2D1" presStyleIdx="4" presStyleCnt="8"/>
      <dgm:spPr/>
      <dgm:t>
        <a:bodyPr/>
        <a:lstStyle/>
        <a:p>
          <a:endParaRPr lang="th-TH"/>
        </a:p>
      </dgm:t>
    </dgm:pt>
    <dgm:pt modelId="{301C9807-296E-4C2A-9E8F-E0A8939995B8}" type="pres">
      <dgm:prSet presAssocID="{23E32898-0415-49D7-81BC-815AA59DB065}" presName="node" presStyleLbl="node1" presStyleIdx="4" presStyleCnt="8" custScaleX="126878" custScaleY="12427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E7B6E7F-B713-441A-ACB6-0E7345AD22D9}" type="pres">
      <dgm:prSet presAssocID="{C55BBF74-F5A2-47A1-8B86-3DAE71E3B1BD}" presName="parTrans" presStyleLbl="sibTrans2D1" presStyleIdx="5" presStyleCnt="8" custScaleX="126878" custScaleY="124278"/>
      <dgm:spPr/>
      <dgm:t>
        <a:bodyPr/>
        <a:lstStyle/>
        <a:p>
          <a:endParaRPr lang="th-TH"/>
        </a:p>
      </dgm:t>
    </dgm:pt>
    <dgm:pt modelId="{6951F1E0-6D3D-4EBD-BBEA-A5BDD91721C5}" type="pres">
      <dgm:prSet presAssocID="{C55BBF74-F5A2-47A1-8B86-3DAE71E3B1BD}" presName="connectorText" presStyleLbl="sibTrans2D1" presStyleIdx="5" presStyleCnt="8"/>
      <dgm:spPr/>
      <dgm:t>
        <a:bodyPr/>
        <a:lstStyle/>
        <a:p>
          <a:endParaRPr lang="th-TH"/>
        </a:p>
      </dgm:t>
    </dgm:pt>
    <dgm:pt modelId="{3CA4DC48-9A67-474D-A29E-262856B1157C}" type="pres">
      <dgm:prSet presAssocID="{A98866CF-76E8-4018-B00E-EFFAEACE8A66}" presName="node" presStyleLbl="node1" presStyleIdx="5" presStyleCnt="8" custScaleX="126878" custScaleY="12427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8934BC2-293F-46CC-ABCF-C4AC314681F0}" type="pres">
      <dgm:prSet presAssocID="{642A3588-FC93-4276-A35E-44E4B491EF5E}" presName="parTrans" presStyleLbl="sibTrans2D1" presStyleIdx="6" presStyleCnt="8" custScaleX="126878" custScaleY="124278"/>
      <dgm:spPr/>
      <dgm:t>
        <a:bodyPr/>
        <a:lstStyle/>
        <a:p>
          <a:endParaRPr lang="th-TH"/>
        </a:p>
      </dgm:t>
    </dgm:pt>
    <dgm:pt modelId="{D20BA0D8-E86B-4343-A822-9D8BF79B89C0}" type="pres">
      <dgm:prSet presAssocID="{642A3588-FC93-4276-A35E-44E4B491EF5E}" presName="connectorText" presStyleLbl="sibTrans2D1" presStyleIdx="6" presStyleCnt="8"/>
      <dgm:spPr/>
      <dgm:t>
        <a:bodyPr/>
        <a:lstStyle/>
        <a:p>
          <a:endParaRPr lang="th-TH"/>
        </a:p>
      </dgm:t>
    </dgm:pt>
    <dgm:pt modelId="{BB584582-C10F-40A5-A569-0A786DA7DDCC}" type="pres">
      <dgm:prSet presAssocID="{148DC41D-1226-4B05-9D95-BBD295EB3E6A}" presName="node" presStyleLbl="node1" presStyleIdx="6" presStyleCnt="8" custScaleX="126878" custScaleY="12427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ACD4ABB-BC7B-4B3E-B5B3-07BCCF2C6DEA}" type="pres">
      <dgm:prSet presAssocID="{0FE7E8BB-17F9-4FF1-8C70-E858B6B649F1}" presName="parTrans" presStyleLbl="sibTrans2D1" presStyleIdx="7" presStyleCnt="8" custScaleX="126878" custScaleY="124278"/>
      <dgm:spPr/>
      <dgm:t>
        <a:bodyPr/>
        <a:lstStyle/>
        <a:p>
          <a:endParaRPr lang="th-TH"/>
        </a:p>
      </dgm:t>
    </dgm:pt>
    <dgm:pt modelId="{8BF88AC0-7CD5-40FA-A75E-C3232DB2C691}" type="pres">
      <dgm:prSet presAssocID="{0FE7E8BB-17F9-4FF1-8C70-E858B6B649F1}" presName="connectorText" presStyleLbl="sibTrans2D1" presStyleIdx="7" presStyleCnt="8"/>
      <dgm:spPr/>
      <dgm:t>
        <a:bodyPr/>
        <a:lstStyle/>
        <a:p>
          <a:endParaRPr lang="th-TH"/>
        </a:p>
      </dgm:t>
    </dgm:pt>
    <dgm:pt modelId="{A95D70C9-BF9A-4675-B4B6-E6CB1C5C68EC}" type="pres">
      <dgm:prSet presAssocID="{F431D06F-5FDE-436C-8C1C-554DB8F69684}" presName="node" presStyleLbl="node1" presStyleIdx="7" presStyleCnt="8" custScaleX="126878" custScaleY="12427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DD90591-3F37-44E7-B252-106915964E39}" type="presOf" srcId="{80F2CB60-EB35-4C44-BE66-6359D18ACD9D}" destId="{93E329ED-A4B5-4C7D-89A8-0FC1E87EE84E}" srcOrd="0" destOrd="0" presId="urn:microsoft.com/office/officeart/2005/8/layout/radial5"/>
    <dgm:cxn modelId="{CFBDD2DC-33A3-4FFC-9070-FBF8F8671925}" type="presOf" srcId="{840A657F-96C1-4636-8329-650900949431}" destId="{5115B29D-815A-41D7-8CA5-3463E3EB7758}" srcOrd="1" destOrd="0" presId="urn:microsoft.com/office/officeart/2005/8/layout/radial5"/>
    <dgm:cxn modelId="{219B9FA3-3E89-426F-832D-421C8947CCC6}" srcId="{7D081F52-28FF-49FA-B002-D8F3E3AAA777}" destId="{23E32898-0415-49D7-81BC-815AA59DB065}" srcOrd="4" destOrd="0" parTransId="{8B3BFBE8-8EAC-436B-BEC0-E1665499D772}" sibTransId="{ECF24D42-49F6-4719-8056-41205CC4AF57}"/>
    <dgm:cxn modelId="{FADC3BC2-436B-490C-BD11-10A6272F2DAD}" srcId="{7D081F52-28FF-49FA-B002-D8F3E3AAA777}" destId="{D9A1C7EE-4577-471B-902B-4A89FF38813E}" srcOrd="1" destOrd="0" parTransId="{A80D557C-2983-4231-9239-A652302454B8}" sibTransId="{319D5BBA-22F7-4A87-B047-FE28799F92B2}"/>
    <dgm:cxn modelId="{0B0B46FF-8ACB-4B19-B757-DCE23658A3E6}" srcId="{BD55E632-6416-43CB-BA9E-2BB3E3941821}" destId="{7486385C-C161-43CC-8E91-CC44FF0E5106}" srcOrd="0" destOrd="0" parTransId="{E7A5B3AC-3F51-4AFE-8079-4E3A935579C4}" sibTransId="{1A64D0FC-2B99-4D38-AD1B-95BB1B9344F4}"/>
    <dgm:cxn modelId="{02C25A48-5FAB-4BFB-B0AF-A97AFEC6AFC7}" type="presOf" srcId="{E17CE55E-B43D-4778-AE38-4E93E0C930C7}" destId="{0485D31D-5DD7-4401-B24A-E8D95B91A349}" srcOrd="0" destOrd="0" presId="urn:microsoft.com/office/officeart/2005/8/layout/radial5"/>
    <dgm:cxn modelId="{D1ADC521-F604-4E01-A553-396410C39046}" srcId="{0C31FE44-C7A9-4C25-B7E4-DD97ADDE2567}" destId="{74F42E4F-F0C0-43CC-A6EF-76EBAEEC9EF3}" srcOrd="2" destOrd="0" parTransId="{1E9A035D-B05A-42FF-A5CB-8A7016E87180}" sibTransId="{714741F2-E240-46F4-808D-33146E93E7EB}"/>
    <dgm:cxn modelId="{9DE1454A-37F4-4F06-9BFD-3316C8E0A952}" type="presOf" srcId="{9B744412-0893-4B42-AF04-B741C4EA6D83}" destId="{01CE38D1-BE00-463F-84D8-22C51AEBDCEF}" srcOrd="0" destOrd="0" presId="urn:microsoft.com/office/officeart/2005/8/layout/radial5"/>
    <dgm:cxn modelId="{026D5037-14AC-4BBE-A841-4D46D225BB50}" srcId="{0C31FE44-C7A9-4C25-B7E4-DD97ADDE2567}" destId="{7D081F52-28FF-49FA-B002-D8F3E3AAA777}" srcOrd="0" destOrd="0" parTransId="{AFF0EE17-7D0A-496C-8D98-D623E785768E}" sibTransId="{FD7CFBB0-0E42-467A-9F80-AA8672253CB1}"/>
    <dgm:cxn modelId="{FF47E44F-D8F4-4E98-B5D8-D7BF502375C0}" type="presOf" srcId="{0C31FE44-C7A9-4C25-B7E4-DD97ADDE2567}" destId="{62E4E847-1536-4A14-A0AD-77141BE0040A}" srcOrd="0" destOrd="0" presId="urn:microsoft.com/office/officeart/2005/8/layout/radial5"/>
    <dgm:cxn modelId="{95E7194F-0D56-449C-9BFF-D9DCBB82E0FD}" type="presOf" srcId="{0CA21557-2B22-48D0-B2BD-BB4BBEC9468D}" destId="{C00CF2B0-FB82-478A-A6A3-F727CA5B6030}" srcOrd="0" destOrd="0" presId="urn:microsoft.com/office/officeart/2005/8/layout/radial5"/>
    <dgm:cxn modelId="{705DB6DB-4CDB-44DA-A668-6F41EDC1494C}" srcId="{0C31FE44-C7A9-4C25-B7E4-DD97ADDE2567}" destId="{BD55E632-6416-43CB-BA9E-2BB3E3941821}" srcOrd="1" destOrd="0" parTransId="{D1731F5D-A6C4-484A-BC3F-72E415C2234C}" sibTransId="{CBD62F67-3F4A-4A34-ADC7-F498A9D7191C}"/>
    <dgm:cxn modelId="{48E741CF-F132-475C-B6E8-4664D2536CB1}" type="presOf" srcId="{C55BBF74-F5A2-47A1-8B86-3DAE71E3B1BD}" destId="{6951F1E0-6D3D-4EBD-BBEA-A5BDD91721C5}" srcOrd="1" destOrd="0" presId="urn:microsoft.com/office/officeart/2005/8/layout/radial5"/>
    <dgm:cxn modelId="{5F3E7D13-EEFC-4BFB-8949-5F61409D251C}" type="presOf" srcId="{642A3588-FC93-4276-A35E-44E4B491EF5E}" destId="{D20BA0D8-E86B-4343-A822-9D8BF79B89C0}" srcOrd="1" destOrd="0" presId="urn:microsoft.com/office/officeart/2005/8/layout/radial5"/>
    <dgm:cxn modelId="{D5D65E13-5DFA-40FC-AFBD-3C86289BE46D}" type="presOf" srcId="{A80D557C-2983-4231-9239-A652302454B8}" destId="{E4638E2C-2405-43A4-BA30-6FFB0A806222}" srcOrd="0" destOrd="0" presId="urn:microsoft.com/office/officeart/2005/8/layout/radial5"/>
    <dgm:cxn modelId="{FEDAF355-9088-4EBE-B4CB-C551B5D09F96}" srcId="{7D081F52-28FF-49FA-B002-D8F3E3AAA777}" destId="{A98866CF-76E8-4018-B00E-EFFAEACE8A66}" srcOrd="5" destOrd="0" parTransId="{C55BBF74-F5A2-47A1-8B86-3DAE71E3B1BD}" sibTransId="{58A1A539-F936-4FFC-9CA9-78B93E87FD55}"/>
    <dgm:cxn modelId="{11C8CDAE-A07D-46C4-9ED2-EBCD9F414173}" type="presOf" srcId="{0FE7E8BB-17F9-4FF1-8C70-E858B6B649F1}" destId="{8BF88AC0-7CD5-40FA-A75E-C3232DB2C691}" srcOrd="1" destOrd="0" presId="urn:microsoft.com/office/officeart/2005/8/layout/radial5"/>
    <dgm:cxn modelId="{80DC580D-5E99-4E4E-993D-4EAC6F5C697C}" type="presOf" srcId="{A80D557C-2983-4231-9239-A652302454B8}" destId="{AC0E377B-4D30-4D23-8CB2-C3519F97D8AA}" srcOrd="1" destOrd="0" presId="urn:microsoft.com/office/officeart/2005/8/layout/radial5"/>
    <dgm:cxn modelId="{5603C9B3-CC38-4557-ABD8-1DC20C07D4BA}" type="presOf" srcId="{F431D06F-5FDE-436C-8C1C-554DB8F69684}" destId="{A95D70C9-BF9A-4675-B4B6-E6CB1C5C68EC}" srcOrd="0" destOrd="0" presId="urn:microsoft.com/office/officeart/2005/8/layout/radial5"/>
    <dgm:cxn modelId="{4DE40A29-3DB1-4DF3-997C-CC7F5E4726B5}" type="presOf" srcId="{80F2CB60-EB35-4C44-BE66-6359D18ACD9D}" destId="{12293B00-9490-4232-9641-1523B305A219}" srcOrd="1" destOrd="0" presId="urn:microsoft.com/office/officeart/2005/8/layout/radial5"/>
    <dgm:cxn modelId="{D061AB5C-5D13-4F46-9C65-42B46B572EE5}" type="presOf" srcId="{D9A1C7EE-4577-471B-902B-4A89FF38813E}" destId="{5FE141DE-6F5E-4C76-A386-ECD840F6BF66}" srcOrd="0" destOrd="0" presId="urn:microsoft.com/office/officeart/2005/8/layout/radial5"/>
    <dgm:cxn modelId="{873F5F44-EACD-42AB-991A-03577D031A22}" srcId="{7D081F52-28FF-49FA-B002-D8F3E3AAA777}" destId="{9B744412-0893-4B42-AF04-B741C4EA6D83}" srcOrd="2" destOrd="0" parTransId="{80F2CB60-EB35-4C44-BE66-6359D18ACD9D}" sibTransId="{322BAE75-7E23-423D-8EBC-CFCBCEBF3004}"/>
    <dgm:cxn modelId="{D9A5431F-1AF5-4DDB-9171-0023F7F1BB77}" type="presOf" srcId="{642A3588-FC93-4276-A35E-44E4B491EF5E}" destId="{28934BC2-293F-46CC-ABCF-C4AC314681F0}" srcOrd="0" destOrd="0" presId="urn:microsoft.com/office/officeart/2005/8/layout/radial5"/>
    <dgm:cxn modelId="{88B71885-CA79-436F-93D3-08E0F810DD0A}" srcId="{7D081F52-28FF-49FA-B002-D8F3E3AAA777}" destId="{E17CE55E-B43D-4778-AE38-4E93E0C930C7}" srcOrd="3" destOrd="0" parTransId="{0CA21557-2B22-48D0-B2BD-BB4BBEC9468D}" sibTransId="{4E6AFB04-601E-4366-A978-B2A70E7AB1F1}"/>
    <dgm:cxn modelId="{0F886138-39AE-43CF-871D-6756BB174FF9}" type="presOf" srcId="{7D081F52-28FF-49FA-B002-D8F3E3AAA777}" destId="{29471E3D-33F7-4479-86A4-F7DE1919BF23}" srcOrd="0" destOrd="0" presId="urn:microsoft.com/office/officeart/2005/8/layout/radial5"/>
    <dgm:cxn modelId="{E78B5AE3-ADB7-42F7-82C4-8BBEAB5DD8B0}" type="presOf" srcId="{8B3BFBE8-8EAC-436B-BEC0-E1665499D772}" destId="{5386E6F9-CF8D-4346-A9BD-FF3A551DDAD9}" srcOrd="0" destOrd="0" presId="urn:microsoft.com/office/officeart/2005/8/layout/radial5"/>
    <dgm:cxn modelId="{ABEDF7AA-AC3E-4FB8-859B-A2C22037A312}" type="presOf" srcId="{0CA21557-2B22-48D0-B2BD-BB4BBEC9468D}" destId="{31985E64-AD7B-4382-A135-93C103848EFA}" srcOrd="1" destOrd="0" presId="urn:microsoft.com/office/officeart/2005/8/layout/radial5"/>
    <dgm:cxn modelId="{2A7DBE7A-DBC3-4040-AE55-C78905D345BA}" srcId="{7D081F52-28FF-49FA-B002-D8F3E3AAA777}" destId="{148DC41D-1226-4B05-9D95-BBD295EB3E6A}" srcOrd="6" destOrd="0" parTransId="{642A3588-FC93-4276-A35E-44E4B491EF5E}" sibTransId="{079746CA-6749-43FD-9148-D02FB918947D}"/>
    <dgm:cxn modelId="{0C239BAD-C9CA-4D91-889D-5263936D3481}" type="presOf" srcId="{A98866CF-76E8-4018-B00E-EFFAEACE8A66}" destId="{3CA4DC48-9A67-474D-A29E-262856B1157C}" srcOrd="0" destOrd="0" presId="urn:microsoft.com/office/officeart/2005/8/layout/radial5"/>
    <dgm:cxn modelId="{A1A6B087-52D8-49A9-B767-20D5BB005C73}" type="presOf" srcId="{148DC41D-1226-4B05-9D95-BBD295EB3E6A}" destId="{BB584582-C10F-40A5-A569-0A786DA7DDCC}" srcOrd="0" destOrd="0" presId="urn:microsoft.com/office/officeart/2005/8/layout/radial5"/>
    <dgm:cxn modelId="{8F25CA2B-B15D-4EC3-BA34-8E8463ED31E7}" srcId="{7D081F52-28FF-49FA-B002-D8F3E3AAA777}" destId="{F431D06F-5FDE-436C-8C1C-554DB8F69684}" srcOrd="7" destOrd="0" parTransId="{0FE7E8BB-17F9-4FF1-8C70-E858B6B649F1}" sibTransId="{05FB344A-1DDE-4300-BB7B-3BBEEBB1098B}"/>
    <dgm:cxn modelId="{4C3CAEEF-369C-4141-B1DE-84F3CB580E54}" type="presOf" srcId="{840A657F-96C1-4636-8329-650900949431}" destId="{66DAEC6F-F5E9-4EB4-B0FA-1BAF1A101D08}" srcOrd="0" destOrd="0" presId="urn:microsoft.com/office/officeart/2005/8/layout/radial5"/>
    <dgm:cxn modelId="{0A2FB74D-8283-4509-9E6C-0CC1234E3AB1}" type="presOf" srcId="{01381A67-CD8C-4BA6-A8ED-C0C9EB30F469}" destId="{D500C15B-5327-4D3F-891E-14A43A81DF0A}" srcOrd="0" destOrd="0" presId="urn:microsoft.com/office/officeart/2005/8/layout/radial5"/>
    <dgm:cxn modelId="{56F9975D-5944-4B08-875C-09F42EB6F714}" type="presOf" srcId="{23E32898-0415-49D7-81BC-815AA59DB065}" destId="{301C9807-296E-4C2A-9E8F-E0A8939995B8}" srcOrd="0" destOrd="0" presId="urn:microsoft.com/office/officeart/2005/8/layout/radial5"/>
    <dgm:cxn modelId="{E57ABFBD-BDB7-42F9-90E2-85D7AA8C112D}" type="presOf" srcId="{8B3BFBE8-8EAC-436B-BEC0-E1665499D772}" destId="{91902045-C034-4F85-9A24-4A9BC6550FBF}" srcOrd="1" destOrd="0" presId="urn:microsoft.com/office/officeart/2005/8/layout/radial5"/>
    <dgm:cxn modelId="{359DA2F5-96A3-456F-8A98-8578154ED760}" type="presOf" srcId="{C55BBF74-F5A2-47A1-8B86-3DAE71E3B1BD}" destId="{AE7B6E7F-B713-441A-ACB6-0E7345AD22D9}" srcOrd="0" destOrd="0" presId="urn:microsoft.com/office/officeart/2005/8/layout/radial5"/>
    <dgm:cxn modelId="{3975F096-69C4-41CF-A2AF-EDE40A9887BF}" srcId="{7D081F52-28FF-49FA-B002-D8F3E3AAA777}" destId="{01381A67-CD8C-4BA6-A8ED-C0C9EB30F469}" srcOrd="0" destOrd="0" parTransId="{840A657F-96C1-4636-8329-650900949431}" sibTransId="{767DACE4-FD99-4C77-BF5E-94547817716D}"/>
    <dgm:cxn modelId="{69E0A2F2-28DF-4FED-9FA3-8C5D70B0D0D1}" type="presOf" srcId="{0FE7E8BB-17F9-4FF1-8C70-E858B6B649F1}" destId="{BACD4ABB-BC7B-4B3E-B5B3-07BCCF2C6DEA}" srcOrd="0" destOrd="0" presId="urn:microsoft.com/office/officeart/2005/8/layout/radial5"/>
    <dgm:cxn modelId="{56533E00-C2F1-4C3B-9B69-7F075591880A}" type="presParOf" srcId="{62E4E847-1536-4A14-A0AD-77141BE0040A}" destId="{29471E3D-33F7-4479-86A4-F7DE1919BF23}" srcOrd="0" destOrd="0" presId="urn:microsoft.com/office/officeart/2005/8/layout/radial5"/>
    <dgm:cxn modelId="{109DC845-33C1-41F8-B013-F017CD1F60CB}" type="presParOf" srcId="{62E4E847-1536-4A14-A0AD-77141BE0040A}" destId="{66DAEC6F-F5E9-4EB4-B0FA-1BAF1A101D08}" srcOrd="1" destOrd="0" presId="urn:microsoft.com/office/officeart/2005/8/layout/radial5"/>
    <dgm:cxn modelId="{B0A42629-207C-4EAC-8A9A-7536E22BE10D}" type="presParOf" srcId="{66DAEC6F-F5E9-4EB4-B0FA-1BAF1A101D08}" destId="{5115B29D-815A-41D7-8CA5-3463E3EB7758}" srcOrd="0" destOrd="0" presId="urn:microsoft.com/office/officeart/2005/8/layout/radial5"/>
    <dgm:cxn modelId="{C5D44866-42DA-44E4-B9B9-5BE7D96B620A}" type="presParOf" srcId="{62E4E847-1536-4A14-A0AD-77141BE0040A}" destId="{D500C15B-5327-4D3F-891E-14A43A81DF0A}" srcOrd="2" destOrd="0" presId="urn:microsoft.com/office/officeart/2005/8/layout/radial5"/>
    <dgm:cxn modelId="{6ABC2B68-038F-44E9-A6EC-B077EACED6FC}" type="presParOf" srcId="{62E4E847-1536-4A14-A0AD-77141BE0040A}" destId="{E4638E2C-2405-43A4-BA30-6FFB0A806222}" srcOrd="3" destOrd="0" presId="urn:microsoft.com/office/officeart/2005/8/layout/radial5"/>
    <dgm:cxn modelId="{263E15FB-FAA6-49A1-87FF-70A28EE4DEE9}" type="presParOf" srcId="{E4638E2C-2405-43A4-BA30-6FFB0A806222}" destId="{AC0E377B-4D30-4D23-8CB2-C3519F97D8AA}" srcOrd="0" destOrd="0" presId="urn:microsoft.com/office/officeart/2005/8/layout/radial5"/>
    <dgm:cxn modelId="{67056D35-0A32-4CBA-AD45-49C631B293E7}" type="presParOf" srcId="{62E4E847-1536-4A14-A0AD-77141BE0040A}" destId="{5FE141DE-6F5E-4C76-A386-ECD840F6BF66}" srcOrd="4" destOrd="0" presId="urn:microsoft.com/office/officeart/2005/8/layout/radial5"/>
    <dgm:cxn modelId="{57739012-6617-4F9D-AA6A-EFD9A6BF577E}" type="presParOf" srcId="{62E4E847-1536-4A14-A0AD-77141BE0040A}" destId="{93E329ED-A4B5-4C7D-89A8-0FC1E87EE84E}" srcOrd="5" destOrd="0" presId="urn:microsoft.com/office/officeart/2005/8/layout/radial5"/>
    <dgm:cxn modelId="{61B8CAF3-4619-4353-AFC4-418F181CC7B9}" type="presParOf" srcId="{93E329ED-A4B5-4C7D-89A8-0FC1E87EE84E}" destId="{12293B00-9490-4232-9641-1523B305A219}" srcOrd="0" destOrd="0" presId="urn:microsoft.com/office/officeart/2005/8/layout/radial5"/>
    <dgm:cxn modelId="{AB3810FB-7BEC-4665-8B8C-016941B55107}" type="presParOf" srcId="{62E4E847-1536-4A14-A0AD-77141BE0040A}" destId="{01CE38D1-BE00-463F-84D8-22C51AEBDCEF}" srcOrd="6" destOrd="0" presId="urn:microsoft.com/office/officeart/2005/8/layout/radial5"/>
    <dgm:cxn modelId="{1D6B4705-49A7-480F-9055-FE7F227A05B6}" type="presParOf" srcId="{62E4E847-1536-4A14-A0AD-77141BE0040A}" destId="{C00CF2B0-FB82-478A-A6A3-F727CA5B6030}" srcOrd="7" destOrd="0" presId="urn:microsoft.com/office/officeart/2005/8/layout/radial5"/>
    <dgm:cxn modelId="{83029946-6A9D-4D43-82C7-8022B6D96306}" type="presParOf" srcId="{C00CF2B0-FB82-478A-A6A3-F727CA5B6030}" destId="{31985E64-AD7B-4382-A135-93C103848EFA}" srcOrd="0" destOrd="0" presId="urn:microsoft.com/office/officeart/2005/8/layout/radial5"/>
    <dgm:cxn modelId="{CCAB79D1-DCA6-42BF-8D9E-B9CB99A729AD}" type="presParOf" srcId="{62E4E847-1536-4A14-A0AD-77141BE0040A}" destId="{0485D31D-5DD7-4401-B24A-E8D95B91A349}" srcOrd="8" destOrd="0" presId="urn:microsoft.com/office/officeart/2005/8/layout/radial5"/>
    <dgm:cxn modelId="{2AD3D9EE-2449-4BA5-AEF8-EE34D014FBD0}" type="presParOf" srcId="{62E4E847-1536-4A14-A0AD-77141BE0040A}" destId="{5386E6F9-CF8D-4346-A9BD-FF3A551DDAD9}" srcOrd="9" destOrd="0" presId="urn:microsoft.com/office/officeart/2005/8/layout/radial5"/>
    <dgm:cxn modelId="{95195C18-8691-4AC0-9B13-57F0EA19D501}" type="presParOf" srcId="{5386E6F9-CF8D-4346-A9BD-FF3A551DDAD9}" destId="{91902045-C034-4F85-9A24-4A9BC6550FBF}" srcOrd="0" destOrd="0" presId="urn:microsoft.com/office/officeart/2005/8/layout/radial5"/>
    <dgm:cxn modelId="{A55D9955-4658-4C66-AD97-6E2F0EEB5CFE}" type="presParOf" srcId="{62E4E847-1536-4A14-A0AD-77141BE0040A}" destId="{301C9807-296E-4C2A-9E8F-E0A8939995B8}" srcOrd="10" destOrd="0" presId="urn:microsoft.com/office/officeart/2005/8/layout/radial5"/>
    <dgm:cxn modelId="{4DA4225C-161A-480E-947D-8BAFA2B6B55E}" type="presParOf" srcId="{62E4E847-1536-4A14-A0AD-77141BE0040A}" destId="{AE7B6E7F-B713-441A-ACB6-0E7345AD22D9}" srcOrd="11" destOrd="0" presId="urn:microsoft.com/office/officeart/2005/8/layout/radial5"/>
    <dgm:cxn modelId="{907E5238-6718-4D78-A508-6EA96265E773}" type="presParOf" srcId="{AE7B6E7F-B713-441A-ACB6-0E7345AD22D9}" destId="{6951F1E0-6D3D-4EBD-BBEA-A5BDD91721C5}" srcOrd="0" destOrd="0" presId="urn:microsoft.com/office/officeart/2005/8/layout/radial5"/>
    <dgm:cxn modelId="{DCA0DE9C-0776-422F-9520-8309DF413560}" type="presParOf" srcId="{62E4E847-1536-4A14-A0AD-77141BE0040A}" destId="{3CA4DC48-9A67-474D-A29E-262856B1157C}" srcOrd="12" destOrd="0" presId="urn:microsoft.com/office/officeart/2005/8/layout/radial5"/>
    <dgm:cxn modelId="{BA7417E6-0738-44FE-9FA2-B9E96C9444EC}" type="presParOf" srcId="{62E4E847-1536-4A14-A0AD-77141BE0040A}" destId="{28934BC2-293F-46CC-ABCF-C4AC314681F0}" srcOrd="13" destOrd="0" presId="urn:microsoft.com/office/officeart/2005/8/layout/radial5"/>
    <dgm:cxn modelId="{9A8458A7-8A87-4CD7-9500-77AA68035FFC}" type="presParOf" srcId="{28934BC2-293F-46CC-ABCF-C4AC314681F0}" destId="{D20BA0D8-E86B-4343-A822-9D8BF79B89C0}" srcOrd="0" destOrd="0" presId="urn:microsoft.com/office/officeart/2005/8/layout/radial5"/>
    <dgm:cxn modelId="{C0D0719E-3C73-45EB-B890-7F161F236B18}" type="presParOf" srcId="{62E4E847-1536-4A14-A0AD-77141BE0040A}" destId="{BB584582-C10F-40A5-A569-0A786DA7DDCC}" srcOrd="14" destOrd="0" presId="urn:microsoft.com/office/officeart/2005/8/layout/radial5"/>
    <dgm:cxn modelId="{9ACACFC9-C8A4-439F-9364-4C9532CC2DE1}" type="presParOf" srcId="{62E4E847-1536-4A14-A0AD-77141BE0040A}" destId="{BACD4ABB-BC7B-4B3E-B5B3-07BCCF2C6DEA}" srcOrd="15" destOrd="0" presId="urn:microsoft.com/office/officeart/2005/8/layout/radial5"/>
    <dgm:cxn modelId="{7B5530C7-58A8-40B0-B2E3-F8061876B9BC}" type="presParOf" srcId="{BACD4ABB-BC7B-4B3E-B5B3-07BCCF2C6DEA}" destId="{8BF88AC0-7CD5-40FA-A75E-C3232DB2C691}" srcOrd="0" destOrd="0" presId="urn:microsoft.com/office/officeart/2005/8/layout/radial5"/>
    <dgm:cxn modelId="{98D06589-8F9A-491B-AF68-45F2A034E34D}" type="presParOf" srcId="{62E4E847-1536-4A14-A0AD-77141BE0040A}" destId="{A95D70C9-BF9A-4675-B4B6-E6CB1C5C68EC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446459-60A5-4A00-ACFD-D533F8ED5095}">
      <dsp:nvSpPr>
        <dsp:cNvPr id="0" name=""/>
        <dsp:cNvSpPr/>
      </dsp:nvSpPr>
      <dsp:spPr>
        <a:xfrm>
          <a:off x="0" y="2302"/>
          <a:ext cx="10144196" cy="2355151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7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th-TH" sz="8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สภาพความจริง และปัญหา</a:t>
          </a:r>
          <a:endParaRPr lang="th-TH" sz="8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0" y="2302"/>
        <a:ext cx="10144196" cy="23551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961E9E-763A-41DD-91B8-C82E68215681}">
      <dsp:nvSpPr>
        <dsp:cNvPr id="0" name=""/>
        <dsp:cNvSpPr/>
      </dsp:nvSpPr>
      <dsp:spPr>
        <a:xfrm>
          <a:off x="195072" y="484067"/>
          <a:ext cx="4811776" cy="48117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แผนยุทธศาสตร์</a:t>
          </a:r>
          <a:endParaRPr lang="th-TH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866986" y="1051479"/>
        <a:ext cx="2774357" cy="3676952"/>
      </dsp:txXfrm>
    </dsp:sp>
    <dsp:sp modelId="{9A2A3DE4-FC70-48E6-849E-03E073F352E3}">
      <dsp:nvSpPr>
        <dsp:cNvPr id="0" name=""/>
        <dsp:cNvSpPr/>
      </dsp:nvSpPr>
      <dsp:spPr>
        <a:xfrm>
          <a:off x="3663018" y="484067"/>
          <a:ext cx="4811776" cy="48117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แผน</a:t>
          </a:r>
          <a:br>
            <a:rPr lang="th-TH" sz="6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6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ปฏิบัติการ</a:t>
          </a:r>
          <a:endParaRPr lang="th-TH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5028522" y="1051479"/>
        <a:ext cx="2774357" cy="36769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607B2C-CDB8-461F-81B3-3FCAED231177}">
      <dsp:nvSpPr>
        <dsp:cNvPr id="0" name=""/>
        <dsp:cNvSpPr/>
      </dsp:nvSpPr>
      <dsp:spPr>
        <a:xfrm rot="5400000">
          <a:off x="7327069" y="-2959969"/>
          <a:ext cx="1262008" cy="748995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4000" b="1" kern="1200" dirty="0" smtClean="0">
              <a:latin typeface="TH SarabunPSK" pitchFamily="34" charset="-34"/>
              <a:cs typeface="TH SarabunPSK" pitchFamily="34" charset="-34"/>
            </a:rPr>
            <a:t>แผนยุทธศาสตร์การพัฒนาจังหวัด</a:t>
          </a:r>
          <a:endParaRPr lang="th-TH" sz="4000" b="1" kern="1200" dirty="0"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4000" b="1" kern="1200" dirty="0" smtClean="0">
              <a:latin typeface="TH SarabunPSK" pitchFamily="34" charset="-34"/>
              <a:cs typeface="TH SarabunPSK" pitchFamily="34" charset="-34"/>
            </a:rPr>
            <a:t>แผนปฏิบัติราชการจังหวัดประจำปี</a:t>
          </a:r>
          <a:endParaRPr lang="th-TH" sz="4000" b="1" kern="1200" dirty="0">
            <a:latin typeface="TH SarabunPSK" pitchFamily="34" charset="-34"/>
            <a:cs typeface="TH SarabunPSK" pitchFamily="34" charset="-34"/>
          </a:endParaRPr>
        </a:p>
      </dsp:txBody>
      <dsp:txXfrm rot="5400000">
        <a:off x="7327069" y="-2959969"/>
        <a:ext cx="1262008" cy="7489952"/>
      </dsp:txXfrm>
    </dsp:sp>
    <dsp:sp modelId="{6A642884-1BB1-454C-ACE5-4E5AEDD9113F}">
      <dsp:nvSpPr>
        <dsp:cNvPr id="0" name=""/>
        <dsp:cNvSpPr/>
      </dsp:nvSpPr>
      <dsp:spPr>
        <a:xfrm>
          <a:off x="0" y="0"/>
          <a:ext cx="4213098" cy="15775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สำนักงานปลัดกระทรวงมหาดไทย</a:t>
          </a:r>
          <a:endParaRPr lang="th-TH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0" y="0"/>
        <a:ext cx="4213098" cy="1577511"/>
      </dsp:txXfrm>
    </dsp:sp>
    <dsp:sp modelId="{6DDB80CD-140A-4852-B2C2-1FC5A9CA4863}">
      <dsp:nvSpPr>
        <dsp:cNvPr id="0" name=""/>
        <dsp:cNvSpPr/>
      </dsp:nvSpPr>
      <dsp:spPr>
        <a:xfrm rot="5400000">
          <a:off x="7327069" y="-1296553"/>
          <a:ext cx="1262008" cy="7489952"/>
        </a:xfrm>
        <a:prstGeom prst="round2SameRect">
          <a:avLst/>
        </a:prstGeom>
        <a:solidFill>
          <a:schemeClr val="accent5">
            <a:tint val="40000"/>
            <a:alpha val="90000"/>
            <a:hueOff val="-1210906"/>
            <a:satOff val="-1122"/>
            <a:lumOff val="-103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210906"/>
              <a:satOff val="-1122"/>
              <a:lumOff val="-10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4000" b="1" kern="1200" dirty="0" smtClean="0">
              <a:latin typeface="TH SarabunPSK" pitchFamily="34" charset="-34"/>
              <a:cs typeface="TH SarabunPSK" pitchFamily="34" charset="-34"/>
            </a:rPr>
            <a:t>แผนยุทธศาสตร์การพัฒนาอำเภอ (</a:t>
          </a:r>
          <a:r>
            <a:rPr lang="th-TH" sz="4000" b="1" kern="1200" dirty="0" err="1" smtClean="0">
              <a:latin typeface="TH SarabunPSK" pitchFamily="34" charset="-34"/>
              <a:cs typeface="TH SarabunPSK" pitchFamily="34" charset="-34"/>
            </a:rPr>
            <a:t>วช.</a:t>
          </a:r>
          <a:r>
            <a:rPr lang="th-TH" sz="4000" b="1" kern="1200" dirty="0" smtClean="0">
              <a:latin typeface="TH SarabunPSK" pitchFamily="34" charset="-34"/>
              <a:cs typeface="TH SarabunPSK" pitchFamily="34" charset="-34"/>
            </a:rPr>
            <a:t>)</a:t>
          </a:r>
          <a:endParaRPr lang="th-TH" sz="4000" b="1" kern="1200" dirty="0"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4000" b="1" kern="1200" dirty="0" smtClean="0">
              <a:latin typeface="TH SarabunPSK" pitchFamily="34" charset="-34"/>
              <a:cs typeface="TH SarabunPSK" pitchFamily="34" charset="-34"/>
            </a:rPr>
            <a:t>แผนพัฒนาหมู่บ้าน (</a:t>
          </a:r>
          <a:r>
            <a:rPr lang="th-TH" sz="4000" b="1" kern="1200" dirty="0" err="1" smtClean="0">
              <a:latin typeface="TH SarabunPSK" pitchFamily="34" charset="-34"/>
              <a:cs typeface="TH SarabunPSK" pitchFamily="34" charset="-34"/>
            </a:rPr>
            <a:t>สน.ปท.</a:t>
          </a:r>
          <a:r>
            <a:rPr lang="th-TH" sz="4000" b="1" kern="1200" dirty="0" smtClean="0">
              <a:latin typeface="TH SarabunPSK" pitchFamily="34" charset="-34"/>
              <a:cs typeface="TH SarabunPSK" pitchFamily="34" charset="-34"/>
            </a:rPr>
            <a:t>)</a:t>
          </a:r>
          <a:endParaRPr lang="th-TH" sz="4000" b="1" kern="1200" dirty="0">
            <a:latin typeface="TH SarabunPSK" pitchFamily="34" charset="-34"/>
            <a:cs typeface="TH SarabunPSK" pitchFamily="34" charset="-34"/>
          </a:endParaRPr>
        </a:p>
      </dsp:txBody>
      <dsp:txXfrm rot="5400000">
        <a:off x="7327069" y="-1296553"/>
        <a:ext cx="1262008" cy="7489952"/>
      </dsp:txXfrm>
    </dsp:sp>
    <dsp:sp modelId="{DA32289F-3921-47EC-927C-23FEC6800C02}">
      <dsp:nvSpPr>
        <dsp:cNvPr id="0" name=""/>
        <dsp:cNvSpPr/>
      </dsp:nvSpPr>
      <dsp:spPr>
        <a:xfrm>
          <a:off x="0" y="1659666"/>
          <a:ext cx="4213098" cy="1577511"/>
        </a:xfrm>
        <a:prstGeom prst="roundRect">
          <a:avLst/>
        </a:prstGeom>
        <a:solidFill>
          <a:schemeClr val="accent5">
            <a:hueOff val="-1032172"/>
            <a:satOff val="10348"/>
            <a:lumOff val="-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กรมการปกครอง</a:t>
          </a:r>
          <a:endParaRPr lang="th-TH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0" y="1659666"/>
        <a:ext cx="4213098" cy="1577511"/>
      </dsp:txXfrm>
    </dsp:sp>
    <dsp:sp modelId="{F4DE81D5-E746-4540-984E-6F3B1FFE4F40}">
      <dsp:nvSpPr>
        <dsp:cNvPr id="0" name=""/>
        <dsp:cNvSpPr/>
      </dsp:nvSpPr>
      <dsp:spPr>
        <a:xfrm rot="5400000">
          <a:off x="7327069" y="359832"/>
          <a:ext cx="1262008" cy="7489952"/>
        </a:xfrm>
        <a:prstGeom prst="round2SameRect">
          <a:avLst/>
        </a:prstGeom>
        <a:solidFill>
          <a:schemeClr val="accent5">
            <a:tint val="40000"/>
            <a:alpha val="90000"/>
            <a:hueOff val="-2421813"/>
            <a:satOff val="-2243"/>
            <a:lumOff val="-207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421813"/>
              <a:satOff val="-2243"/>
              <a:lumOff val="-20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4000" b="1" kern="1200" dirty="0" smtClean="0">
              <a:latin typeface="TH SarabunPSK" pitchFamily="34" charset="-34"/>
              <a:cs typeface="TH SarabunPSK" pitchFamily="34" charset="-34"/>
            </a:rPr>
            <a:t>แผนยุทธศาสตร์การพัฒนา </a:t>
          </a:r>
          <a:r>
            <a:rPr lang="th-TH" sz="4000" b="1" kern="1200" dirty="0" err="1" smtClean="0">
              <a:latin typeface="TH SarabunPSK" pitchFamily="34" charset="-34"/>
              <a:cs typeface="TH SarabunPSK" pitchFamily="34" charset="-34"/>
            </a:rPr>
            <a:t>อปท.</a:t>
          </a:r>
          <a:endParaRPr lang="th-TH" sz="4000" b="1" kern="1200" dirty="0"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4000" b="1" kern="1200" dirty="0" smtClean="0">
              <a:latin typeface="TH SarabunPSK" pitchFamily="34" charset="-34"/>
              <a:cs typeface="TH SarabunPSK" pitchFamily="34" charset="-34"/>
            </a:rPr>
            <a:t>แผนพัฒนาสามปี </a:t>
          </a:r>
          <a:r>
            <a:rPr lang="th-TH" sz="4000" b="1" kern="1200" dirty="0" err="1" smtClean="0">
              <a:latin typeface="TH SarabunPSK" pitchFamily="34" charset="-34"/>
              <a:cs typeface="TH SarabunPSK" pitchFamily="34" charset="-34"/>
            </a:rPr>
            <a:t>อปท.</a:t>
          </a:r>
          <a:endParaRPr lang="th-TH" sz="4000" b="1" kern="1200" dirty="0">
            <a:latin typeface="TH SarabunPSK" pitchFamily="34" charset="-34"/>
            <a:cs typeface="TH SarabunPSK" pitchFamily="34" charset="-34"/>
          </a:endParaRPr>
        </a:p>
      </dsp:txBody>
      <dsp:txXfrm rot="5400000">
        <a:off x="7327069" y="359832"/>
        <a:ext cx="1262008" cy="7489952"/>
      </dsp:txXfrm>
    </dsp:sp>
    <dsp:sp modelId="{F63E4FA3-ECEF-4251-900A-4CAEE6841D8A}">
      <dsp:nvSpPr>
        <dsp:cNvPr id="0" name=""/>
        <dsp:cNvSpPr/>
      </dsp:nvSpPr>
      <dsp:spPr>
        <a:xfrm>
          <a:off x="0" y="3316053"/>
          <a:ext cx="4213098" cy="1577511"/>
        </a:xfrm>
        <a:prstGeom prst="roundRect">
          <a:avLst/>
        </a:prstGeom>
        <a:solidFill>
          <a:schemeClr val="accent5">
            <a:hueOff val="-2064345"/>
            <a:satOff val="20696"/>
            <a:lumOff val="-143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กรมส่งเสริมการปกครองส่วนท้องถิ่น</a:t>
          </a:r>
          <a:endParaRPr lang="th-TH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0" y="3316053"/>
        <a:ext cx="4213098" cy="1577511"/>
      </dsp:txXfrm>
    </dsp:sp>
    <dsp:sp modelId="{D9C450F4-BCD3-43D2-9B44-3B0BDFAAEA0B}">
      <dsp:nvSpPr>
        <dsp:cNvPr id="0" name=""/>
        <dsp:cNvSpPr/>
      </dsp:nvSpPr>
      <dsp:spPr>
        <a:xfrm rot="5400000">
          <a:off x="7327069" y="2016219"/>
          <a:ext cx="1262008" cy="7489952"/>
        </a:xfrm>
        <a:prstGeom prst="round2SameRect">
          <a:avLst/>
        </a:prstGeom>
        <a:solidFill>
          <a:schemeClr val="accent5">
            <a:tint val="40000"/>
            <a:alpha val="90000"/>
            <a:hueOff val="-3632719"/>
            <a:satOff val="-3365"/>
            <a:lumOff val="-310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632719"/>
              <a:satOff val="-3365"/>
              <a:lumOff val="-31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4000" b="1" kern="1200" dirty="0" smtClean="0">
              <a:latin typeface="TH SarabunPSK" pitchFamily="34" charset="-34"/>
              <a:cs typeface="TH SarabunPSK" pitchFamily="34" charset="-34"/>
            </a:rPr>
            <a:t>แผนชุมชน</a:t>
          </a:r>
          <a:endParaRPr lang="th-TH" sz="4000" b="1" kern="1200" dirty="0"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4000" b="1" kern="1200" dirty="0" smtClean="0">
              <a:latin typeface="TH SarabunPSK" pitchFamily="34" charset="-34"/>
              <a:cs typeface="TH SarabunPSK" pitchFamily="34" charset="-34"/>
            </a:rPr>
            <a:t>แผนชุมชนเชิง</a:t>
          </a:r>
          <a:r>
            <a:rPr lang="th-TH" sz="4000" b="1" kern="1200" dirty="0" err="1" smtClean="0">
              <a:latin typeface="TH SarabunPSK" pitchFamily="34" charset="-34"/>
              <a:cs typeface="TH SarabunPSK" pitchFamily="34" charset="-34"/>
            </a:rPr>
            <a:t>บูรณา</a:t>
          </a:r>
          <a:r>
            <a:rPr lang="th-TH" sz="4000" b="1" kern="1200" dirty="0" smtClean="0">
              <a:latin typeface="TH SarabunPSK" pitchFamily="34" charset="-34"/>
              <a:cs typeface="TH SarabunPSK" pitchFamily="34" charset="-34"/>
            </a:rPr>
            <a:t>การระดับตำบล</a:t>
          </a:r>
          <a:endParaRPr lang="th-TH" sz="4000" b="1" kern="1200" dirty="0">
            <a:latin typeface="TH SarabunPSK" pitchFamily="34" charset="-34"/>
            <a:cs typeface="TH SarabunPSK" pitchFamily="34" charset="-34"/>
          </a:endParaRPr>
        </a:p>
      </dsp:txBody>
      <dsp:txXfrm rot="5400000">
        <a:off x="7327069" y="2016219"/>
        <a:ext cx="1262008" cy="7489952"/>
      </dsp:txXfrm>
    </dsp:sp>
    <dsp:sp modelId="{BC6B87D8-FC5F-47AD-B6C7-00A507EF3336}">
      <dsp:nvSpPr>
        <dsp:cNvPr id="0" name=""/>
        <dsp:cNvSpPr/>
      </dsp:nvSpPr>
      <dsp:spPr>
        <a:xfrm>
          <a:off x="0" y="4972440"/>
          <a:ext cx="4213098" cy="1577511"/>
        </a:xfrm>
        <a:prstGeom prst="roundRect">
          <a:avLst/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กรมการพัฒนาชุมชน</a:t>
          </a:r>
          <a:endParaRPr lang="th-TH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0" y="4972440"/>
        <a:ext cx="4213098" cy="157751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th-TH" smtClean="0">
                <a:sym typeface="Avenir Roman" charset="0"/>
              </a:rPr>
              <a:t>Second level</a:t>
            </a:r>
          </a:p>
          <a:p>
            <a:pPr lvl="2"/>
            <a:r>
              <a:rPr lang="th-TH" smtClean="0">
                <a:sym typeface="Avenir Roman" charset="0"/>
              </a:rPr>
              <a:t>Third level</a:t>
            </a:r>
          </a:p>
          <a:p>
            <a:pPr lvl="3"/>
            <a:r>
              <a:rPr lang="th-TH" smtClean="0">
                <a:sym typeface="Avenir Roman" charset="0"/>
              </a:rPr>
              <a:t>Fourth level</a:t>
            </a:r>
          </a:p>
          <a:p>
            <a:pPr lvl="4"/>
            <a:r>
              <a:rPr lang="th-TH" smtClean="0">
                <a:sym typeface="Avenir Roma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1pPr>
    <a:lvl2pPr marL="2286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แท้จริงแล้ว</a:t>
            </a:r>
            <a:r>
              <a:rPr lang="th-TH" baseline="0" dirty="0" smtClean="0"/>
              <a:t> กม คือ การปกครองท้องถิ่นในเนื้อหา คือ ประชาชนเจ้าของชุมชนมีอำนาจจัดการชุมชนของตนเอง แบบ </a:t>
            </a:r>
            <a:r>
              <a:rPr lang="en-US" baseline="0" dirty="0" smtClean="0"/>
              <a:t>Representative Town Meeting  </a:t>
            </a:r>
            <a:r>
              <a:rPr lang="th-TH" baseline="0" dirty="0" smtClean="0"/>
              <a:t>เป็นประชาธิปไตยโดยตรงที่สุด</a:t>
            </a:r>
            <a:endParaRPr lang="th-TH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Avenir Roman" charset="0"/>
                <a:cs typeface="TH SarabunPSK" pitchFamily="34" charset="-34"/>
                <a:sym typeface="Avenir Roman" charset="0"/>
              </a:rPr>
              <a:t>นักประพันธ์เพลง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Avenir Roman" charset="0"/>
                <a:cs typeface="TH SarabunPSK" pitchFamily="34" charset="-34"/>
                <a:sym typeface="Avenir Roman" charset="0"/>
              </a:rPr>
              <a:t>composer 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Avenir Roman" charset="0"/>
                <a:cs typeface="TH SarabunPSK" pitchFamily="34" charset="-34"/>
                <a:sym typeface="Avenir Roman" charset="0"/>
              </a:rPr>
              <a:t>เรียบเรียงโน</a:t>
            </a:r>
            <a:r>
              <a:rPr kumimoji="0" lang="th-TH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Avenir Roman" charset="0"/>
                <a:cs typeface="TH SarabunPSK" pitchFamily="34" charset="-34"/>
                <a:sym typeface="Avenir Roman" charset="0"/>
              </a:rPr>
              <a:t>ตดน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Avenir Roman" charset="0"/>
                <a:cs typeface="TH SarabunPSK" pitchFamily="34" charset="-34"/>
                <a:sym typeface="Avenir Roman" charset="0"/>
              </a:rPr>
              <a:t>ตรี</a:t>
            </a:r>
            <a:r>
              <a:rPr kumimoji="0" lang="th-TH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Avenir Roman" charset="0"/>
                <a:cs typeface="TH SarabunPSK" pitchFamily="34" charset="-34"/>
                <a:sym typeface="Avenir Roman" charset="0"/>
              </a:rPr>
              <a:t> อารมณ์เพลง ลงกระดาษ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Avenir Roman" charset="0"/>
                <a:cs typeface="TH SarabunPSK" pitchFamily="34" charset="-34"/>
                <a:sym typeface="Avenir Roman" charset="0"/>
              </a:rPr>
              <a:t>      “..เราอยากให้เขาเป็น แต่เขาเป็นอย่างที่เราอยาก</a:t>
            </a:r>
            <a:r>
              <a:rPr kumimoji="0" lang="th-TH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Avenir Roman" charset="0"/>
                <a:cs typeface="TH SarabunPSK" pitchFamily="34" charset="-34"/>
                <a:sym typeface="Avenir Roman" charset="0"/>
              </a:rPr>
              <a:t>มั้ย.</a:t>
            </a:r>
            <a:endParaRPr kumimoji="0" lang="th-TH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Avenir Roman" charset="0"/>
              <a:cs typeface="TH SarabunPSK" pitchFamily="34" charset="-34"/>
              <a:sym typeface="Avenir Roman" charset="0"/>
            </a:endParaRPr>
          </a:p>
          <a:p>
            <a:pPr marL="0" marR="0" lvl="0" indent="0" algn="l" defTabSz="457200" rtl="0" eaLnBrk="1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Avenir Roman" charset="0"/>
                <a:cs typeface="TH SarabunPSK" pitchFamily="34" charset="-34"/>
                <a:sym typeface="Avenir Roman" charset="0"/>
              </a:rPr>
              <a:t>ว</a:t>
            </a:r>
            <a:r>
              <a:rPr lang="th-TH" sz="24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าทยากร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นายอำเภอ คนทำให้แผนมีชีวิต</a:t>
            </a:r>
          </a:p>
          <a:p>
            <a:endParaRPr lang="th-TH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นโย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แผนพัฒนาในพื้นที่  ควรเป็นแผนที่คนในพื้นที่ยอมรับ เป็นแผนที่ตอบสนองต่อพื้นที่  อธิบายความเชื่อมร้อยของแผนต่างๆ จากระดับชาติ สู่ พื้นที่ทำเพื่อตอบสนองชาติ จังหวัด หรือเพื่อตอบสนองพื้นที่ตนเอง</a:t>
            </a:r>
          </a:p>
          <a:p>
            <a:endParaRPr lang="th-T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758613" y="1950720"/>
            <a:ext cx="11166788" cy="2600960"/>
          </a:xfrm>
          <a:ln>
            <a:noFill/>
          </a:ln>
        </p:spPr>
        <p:txBody>
          <a:bodyPr vert="horz" tIns="0" rIns="2600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8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758613" y="4591695"/>
            <a:ext cx="11171123" cy="2492587"/>
          </a:xfrm>
        </p:spPr>
        <p:txBody>
          <a:bodyPr lIns="0" rIns="26009"/>
          <a:lstStyle>
            <a:lvl1pPr marL="0" marR="65023" indent="0" algn="r">
              <a:buNone/>
              <a:defRPr>
                <a:solidFill>
                  <a:schemeClr val="tx1"/>
                </a:solidFill>
              </a:defRPr>
            </a:lvl1pPr>
            <a:lvl2pPr marL="650230" indent="0" algn="ctr">
              <a:buNone/>
            </a:lvl2pPr>
            <a:lvl3pPr marL="1300460" indent="0" algn="ctr">
              <a:buNone/>
            </a:lvl3pPr>
            <a:lvl4pPr marL="1950690" indent="0" algn="ctr">
              <a:buNone/>
            </a:lvl4pPr>
            <a:lvl5pPr marL="2600919" indent="0" algn="ctr">
              <a:buNone/>
            </a:lvl5pPr>
            <a:lvl6pPr marL="3251149" indent="0" algn="ctr">
              <a:buNone/>
            </a:lvl6pPr>
            <a:lvl7pPr marL="3901379" indent="0" algn="ctr">
              <a:buNone/>
            </a:lvl7pPr>
            <a:lvl8pPr marL="4551609" indent="0" algn="ctr">
              <a:buNone/>
            </a:lvl8pPr>
            <a:lvl9pPr marL="5201839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428480" y="1300482"/>
            <a:ext cx="2926080" cy="741228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50240" y="1300482"/>
            <a:ext cx="8561493" cy="741228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4278" y="1872691"/>
            <a:ext cx="11054080" cy="193771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8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54278" y="3846633"/>
            <a:ext cx="11054080" cy="2147146"/>
          </a:xfrm>
        </p:spPr>
        <p:txBody>
          <a:bodyPr lIns="65023" rIns="65023" anchor="t"/>
          <a:lstStyle>
            <a:lvl1pPr marL="0" indent="0">
              <a:buNone/>
              <a:defRPr sz="3100">
                <a:solidFill>
                  <a:schemeClr val="tx1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50240" y="1001370"/>
            <a:ext cx="11704320" cy="16256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50240" y="2730788"/>
            <a:ext cx="5743787" cy="6307328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610773" y="2730788"/>
            <a:ext cx="5743787" cy="6307328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50240" y="1001370"/>
            <a:ext cx="11704320" cy="1625600"/>
          </a:xfrm>
        </p:spPr>
        <p:txBody>
          <a:bodyPr tIns="65023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50240" y="2638575"/>
            <a:ext cx="5746045" cy="937745"/>
          </a:xfrm>
        </p:spPr>
        <p:txBody>
          <a:bodyPr lIns="65023" tIns="0" rIns="65023" bIns="0" anchor="ctr">
            <a:noAutofit/>
          </a:bodyPr>
          <a:lstStyle>
            <a:lvl1pPr marL="0" indent="0">
              <a:buNone/>
              <a:defRPr sz="3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6606259" y="2644989"/>
            <a:ext cx="5748302" cy="931332"/>
          </a:xfrm>
        </p:spPr>
        <p:txBody>
          <a:bodyPr lIns="65023" tIns="0" rIns="65023" bIns="0" anchor="ctr"/>
          <a:lstStyle>
            <a:lvl1pPr marL="0" indent="0">
              <a:buNone/>
              <a:defRPr sz="3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650240" y="3576320"/>
            <a:ext cx="5746045" cy="5469468"/>
          </a:xfrm>
        </p:spPr>
        <p:txBody>
          <a:bodyPr tIns="0"/>
          <a:lstStyle>
            <a:lvl1pPr>
              <a:defRPr sz="31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606259" y="3576320"/>
            <a:ext cx="5748302" cy="5469468"/>
          </a:xfrm>
        </p:spPr>
        <p:txBody>
          <a:bodyPr tIns="0"/>
          <a:lstStyle>
            <a:lvl1pPr>
              <a:defRPr sz="31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50240" y="1001370"/>
            <a:ext cx="11812693" cy="1625600"/>
          </a:xfrm>
        </p:spPr>
        <p:txBody>
          <a:bodyPr vert="horz" tIns="6502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7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75360" y="731523"/>
            <a:ext cx="3901440" cy="1652693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975360" y="2384213"/>
            <a:ext cx="3901440" cy="6502400"/>
          </a:xfrm>
        </p:spPr>
        <p:txBody>
          <a:bodyPr lIns="26009" rIns="26009"/>
          <a:lstStyle>
            <a:lvl1pPr marL="0" indent="0" algn="l">
              <a:buNone/>
              <a:defRPr sz="2000"/>
            </a:lvl1pPr>
            <a:lvl2pPr indent="0" algn="l">
              <a:buNone/>
              <a:defRPr sz="1700"/>
            </a:lvl2pPr>
            <a:lvl3pPr indent="0" algn="l">
              <a:buNone/>
              <a:defRPr sz="1400"/>
            </a:lvl3pPr>
            <a:lvl4pPr indent="0" algn="l">
              <a:buNone/>
              <a:defRPr sz="1300"/>
            </a:lvl4pPr>
            <a:lvl5pPr indent="0" algn="l">
              <a:buNone/>
              <a:defRPr sz="13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5084516" y="2384213"/>
            <a:ext cx="7270044" cy="6502400"/>
          </a:xfrm>
        </p:spPr>
        <p:txBody>
          <a:bodyPr tIns="0"/>
          <a:lstStyle>
            <a:lvl1pPr>
              <a:defRPr sz="4000"/>
            </a:lvl1pPr>
            <a:lvl2pPr>
              <a:defRPr sz="3700"/>
            </a:lvl2pPr>
            <a:lvl3pPr>
              <a:defRPr sz="3400"/>
            </a:lvl3pPr>
            <a:lvl4pPr>
              <a:defRPr sz="2800"/>
            </a:lvl4pPr>
            <a:lvl5pPr>
              <a:defRPr sz="2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ดและมนมุมสี่เหลี่ยมหนึ่งมุม 8"/>
          <p:cNvSpPr/>
          <p:nvPr/>
        </p:nvSpPr>
        <p:spPr>
          <a:xfrm rot="420000" flipV="1">
            <a:off x="4502404" y="1575932"/>
            <a:ext cx="7477760" cy="585216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ามเหลี่ยมมุมฉาก 11"/>
          <p:cNvSpPr/>
          <p:nvPr/>
        </p:nvSpPr>
        <p:spPr>
          <a:xfrm rot="420000" flipV="1">
            <a:off x="11383657" y="7622782"/>
            <a:ext cx="221082" cy="221082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66986" y="1673950"/>
            <a:ext cx="3147162" cy="2250839"/>
          </a:xfrm>
        </p:spPr>
        <p:txBody>
          <a:bodyPr vert="horz" lIns="65023" tIns="65023" rIns="65023" bIns="65023" anchor="b"/>
          <a:lstStyle>
            <a:lvl1pPr algn="l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866987" y="4023161"/>
            <a:ext cx="3142827" cy="3099477"/>
          </a:xfrm>
        </p:spPr>
        <p:txBody>
          <a:bodyPr lIns="91032" rIns="65023" bIns="65023" anchor="t"/>
          <a:lstStyle>
            <a:lvl1pPr marL="0" indent="0" algn="l">
              <a:spcBef>
                <a:spcPts val="356"/>
              </a:spcBef>
              <a:buFontTx/>
              <a:buNone/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11487573" y="9040143"/>
            <a:ext cx="866987" cy="519289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 rot="420000">
            <a:off x="4957572" y="1705980"/>
            <a:ext cx="6567424" cy="559206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46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รูปแบบอิสระ 9"/>
          <p:cNvSpPr>
            <a:spLocks/>
          </p:cNvSpPr>
          <p:nvPr/>
        </p:nvSpPr>
        <p:spPr bwMode="auto">
          <a:xfrm flipV="1">
            <a:off x="-13547" y="8272498"/>
            <a:ext cx="13031893" cy="148110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รูปแบบอิสระ 10"/>
          <p:cNvSpPr>
            <a:spLocks/>
          </p:cNvSpPr>
          <p:nvPr/>
        </p:nvSpPr>
        <p:spPr bwMode="auto">
          <a:xfrm flipV="1">
            <a:off x="6231467" y="8845974"/>
            <a:ext cx="6773333" cy="9076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-13547" y="-10160"/>
            <a:ext cx="13031893" cy="148110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6231467" y="-10160"/>
            <a:ext cx="6773333" cy="9076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650240" y="1001370"/>
            <a:ext cx="11704320" cy="1625600"/>
          </a:xfrm>
          <a:prstGeom prst="rect">
            <a:avLst/>
          </a:prstGeom>
        </p:spPr>
        <p:txBody>
          <a:bodyPr vert="horz" lIns="0" tIns="65023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650240" y="2752683"/>
            <a:ext cx="11704320" cy="6242304"/>
          </a:xfrm>
          <a:prstGeom prst="rect">
            <a:avLst/>
          </a:prstGeom>
        </p:spPr>
        <p:txBody>
          <a:bodyPr vert="horz" lIns="130046" tIns="65023" rIns="130046" bIns="65023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7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3/2/2014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3793067" y="9040143"/>
            <a:ext cx="4768427" cy="519289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7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11270827" y="9040143"/>
            <a:ext cx="1083733" cy="51928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7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-27046" y="287869"/>
            <a:ext cx="13056779" cy="923341"/>
            <a:chOff x="-19045" y="216550"/>
            <a:chExt cx="9180548" cy="649224"/>
          </a:xfrm>
        </p:grpSpPr>
        <p:sp>
          <p:nvSpPr>
            <p:cNvPr id="12" name="รูปแบบอิสร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รูปแบบอิสร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71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90138" indent="-390138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0322" indent="-351124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indent="-351124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90598" indent="-29910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735" indent="-29910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470873" indent="-29910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965" indent="-26009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21103" indent="-260092" algn="l" rtl="0" eaLnBrk="1" latinLnBrk="0" hangingPunct="1">
        <a:spcBef>
          <a:spcPct val="20000"/>
        </a:spcBef>
        <a:buClr>
          <a:schemeClr val="tx2"/>
        </a:buClr>
        <a:buChar char="•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511241" indent="-26009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1674" y="733396"/>
            <a:ext cx="11144328" cy="2286016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th-TH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แผนพัฒนาในพื้นที่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สภาพความจริง ปัญหาและความท้าทาย</a:t>
            </a:r>
            <a:endParaRPr lang="th-TH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15922" y="5805494"/>
            <a:ext cx="11704320" cy="3571900"/>
          </a:xfrm>
        </p:spPr>
        <p:txBody>
          <a:bodyPr>
            <a:normAutofit fontScale="55000" lnSpcReduction="20000"/>
          </a:bodyPr>
          <a:lstStyle/>
          <a:p>
            <a:pPr algn="r">
              <a:buNone/>
            </a:pP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algn="r">
              <a:buNone/>
            </a:pP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algn="r">
              <a:buNone/>
            </a:pP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algn="r">
              <a:buNone/>
            </a:pPr>
            <a:r>
              <a:rPr lang="th-TH" sz="10600" b="1" dirty="0" smtClean="0">
                <a:latin typeface="TH SarabunPSK" pitchFamily="34" charset="-34"/>
                <a:cs typeface="TH SarabunPSK" pitchFamily="34" charset="-34"/>
              </a:rPr>
              <a:t>บุญธรรม  เลิศสุขีเกษม</a:t>
            </a:r>
          </a:p>
          <a:p>
            <a:pPr algn="r">
              <a:buNone/>
            </a:pPr>
            <a:r>
              <a:rPr lang="th-TH" sz="10600" b="1" dirty="0" smtClean="0">
                <a:latin typeface="TH SarabunPSK" pitchFamily="34" charset="-34"/>
                <a:cs typeface="TH SarabunPSK" pitchFamily="34" charset="-34"/>
              </a:rPr>
              <a:t>รองผู้ว่าราชการจังหวัดพิษณุโลก</a:t>
            </a:r>
            <a:br>
              <a:rPr lang="th-TH" sz="10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10600" b="1" dirty="0" smtClean="0">
                <a:latin typeface="TH SarabunPSK" pitchFamily="34" charset="-34"/>
                <a:cs typeface="TH SarabunPSK" pitchFamily="34" charset="-34"/>
              </a:rPr>
              <a:t>๒ มีนาคม ๒๕๕๗</a:t>
            </a:r>
          </a:p>
          <a:p>
            <a:pPr algn="r">
              <a:buNone/>
            </a:pPr>
            <a:endParaRPr lang="th-TH" sz="10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ThaicharoenHall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3113" y="3090850"/>
            <a:ext cx="11072889" cy="3577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50240" y="1001370"/>
            <a:ext cx="7423796" cy="1375100"/>
          </a:xfrm>
          <a:solidFill>
            <a:srgbClr val="0070C0"/>
          </a:solidFill>
        </p:spPr>
        <p:txBody>
          <a:bodyPr/>
          <a:lstStyle/>
          <a:p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การทำแผน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5602" name="Picture 2" descr="http://www.thaieditorial.com/wp-content/uploads/2012/10/%E0%B8%A7%E0%B8%87%E0%B8%94%E0%B8%B8%E0%B8%A3%E0%B8%B4%E0%B8%A2%E0%B8%B2%E0%B8%87%E0%B8%84%E0%B9%8C%E0%B8%8B%E0%B8%B4%E0%B8%A1%E0%B9%82%E0%B8%9F%E0%B8%99%E0%B8%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2664" y="661958"/>
            <a:ext cx="3357586" cy="1727066"/>
          </a:xfrm>
          <a:prstGeom prst="rect">
            <a:avLst/>
          </a:prstGeom>
          <a:noFill/>
        </p:spPr>
      </p:pic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644484" y="2876536"/>
            <a:ext cx="12001584" cy="6357982"/>
          </a:xfrm>
          <a:prstGeom prst="rect">
            <a:avLst/>
          </a:prstGeom>
        </p:spPr>
        <p:txBody>
          <a:bodyPr vert="horz" lIns="130046" tIns="65023" rIns="130046" bIns="65023">
            <a:normAutofit fontScale="92500"/>
          </a:bodyPr>
          <a:lstStyle/>
          <a:p>
            <a:pPr marL="390138" lvl="0" indent="-390138" algn="l" defTabSz="914400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q"/>
            </a:pPr>
            <a:r>
              <a:rPr lang="th-TH" sz="6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7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 </a:t>
            </a:r>
            <a:r>
              <a:rPr lang="th-TH" sz="7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นักประพันธ์เพลง </a:t>
            </a:r>
            <a:r>
              <a:rPr lang="en-US" sz="7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:  </a:t>
            </a:r>
            <a:r>
              <a:rPr lang="th-TH" sz="7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คน</a:t>
            </a:r>
            <a:r>
              <a:rPr kumimoji="0" lang="th-TH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ทำแผน</a:t>
            </a:r>
          </a:p>
          <a:p>
            <a:pPr marL="390138" lvl="0" indent="-390138" algn="l" defTabSz="914400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q"/>
            </a:pPr>
            <a:r>
              <a:rPr lang="th-TH" sz="7200" b="1" dirty="0" smtClean="0">
                <a:solidFill>
                  <a:schemeClr val="tx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  </a:t>
            </a:r>
            <a:r>
              <a:rPr lang="th-TH" sz="7200" b="1" noProof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  <a:t>นักดนตรี </a:t>
            </a:r>
            <a:r>
              <a:rPr lang="en-US" sz="7200" b="1" noProof="0" dirty="0" smtClean="0">
                <a:solidFill>
                  <a:schemeClr val="tx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:  </a:t>
            </a:r>
            <a:r>
              <a:rPr lang="th-TH" sz="7200" b="1" noProof="0" dirty="0" smtClean="0">
                <a:solidFill>
                  <a:schemeClr val="tx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ผู้นำชุมชน </a:t>
            </a:r>
            <a:r>
              <a:rPr lang="th-TH" sz="7200" b="1" noProof="0" dirty="0" err="1" smtClean="0">
                <a:solidFill>
                  <a:schemeClr val="tx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อปท.</a:t>
            </a:r>
            <a:endParaRPr lang="th-TH" sz="7200" b="1" noProof="0" dirty="0" smtClean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390138" lvl="0" indent="-390138" algn="l" defTabSz="914400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q"/>
            </a:pPr>
            <a:r>
              <a:rPr kumimoji="0" lang="th-TH" sz="7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</a:t>
            </a:r>
            <a:r>
              <a:rPr kumimoji="0" lang="th-TH" sz="7200" b="1" i="0" u="none" strike="noStrike" kern="1200" cap="none" spc="0" normalizeH="0" baseline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ว</a:t>
            </a:r>
            <a:r>
              <a:rPr lang="th-TH" sz="7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าทยากร</a:t>
            </a:r>
            <a:r>
              <a:rPr lang="th-TH" sz="7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7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7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นายอำเภอ คนทำให้แผนมีชีวิต</a:t>
            </a:r>
          </a:p>
          <a:p>
            <a:pPr marL="390138" lvl="0" indent="-390138" algn="l" defTabSz="914400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q"/>
            </a:pPr>
            <a:r>
              <a:rPr lang="th-TH" sz="7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7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คนดูคนฟัง </a:t>
            </a:r>
            <a:r>
              <a:rPr lang="en-US" sz="7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7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ประชาชน คนสนับสนุน </a:t>
            </a:r>
            <a:r>
              <a:rPr lang="en-US" sz="7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:</a:t>
            </a:r>
          </a:p>
          <a:p>
            <a:pPr marL="390138" lvl="0" indent="-390138" algn="l" defTabSz="914400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q"/>
            </a:pPr>
            <a:r>
              <a:rPr lang="en-US" sz="7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????   :  </a:t>
            </a:r>
            <a:r>
              <a:rPr lang="th-TH" sz="7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ปลัดจังหวัด</a:t>
            </a:r>
          </a:p>
          <a:p>
            <a:pPr marL="390138" marR="0" lvl="0" indent="-3901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h-TH" sz="7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50240" y="1001370"/>
            <a:ext cx="11704320" cy="1089348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  </a:t>
            </a:r>
            <a:r>
              <a:rPr lang="th-TH" sz="7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คนทำแผน</a:t>
            </a:r>
            <a:endParaRPr lang="th-TH" sz="7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44484" y="2376470"/>
            <a:ext cx="11704320" cy="6242304"/>
          </a:xfrm>
        </p:spPr>
        <p:txBody>
          <a:bodyPr>
            <a:normAutofit fontScale="85000" lnSpcReduction="20000"/>
          </a:bodyPr>
          <a:lstStyle/>
          <a:p>
            <a:r>
              <a:rPr lang="th-TH" sz="6000" b="1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6000" b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มีความรู้และเข้าใจในหลักการจัดทำแผนยุทธศาสตร์</a:t>
            </a:r>
          </a:p>
          <a:p>
            <a:r>
              <a:rPr lang="th-TH" sz="6000" b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 สนใจใฝ่รู้ แสวงหาข้อมูลข่าวสาร และความ</a:t>
            </a:r>
            <a:br>
              <a:rPr lang="th-TH" sz="6000" b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 เปลี่ยนแปลงทางด้านการเมือง เศรษฐกิจ  สังคม</a:t>
            </a:r>
            <a:br>
              <a:rPr lang="th-TH" sz="6000" b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 เทคโนโลยี  สิ่งแวดล้อม  กฎหมาย (</a:t>
            </a:r>
            <a:r>
              <a:rPr lang="en-US" sz="6000" b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PESTEL)</a:t>
            </a:r>
            <a:endParaRPr lang="th-TH" sz="6000" b="1" dirty="0" smtClean="0">
              <a:solidFill>
                <a:srgbClr val="3333CC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6000" b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 มองเห็นภาพรวม และมองไกลไปข้างหน้า </a:t>
            </a:r>
          </a:p>
          <a:p>
            <a:r>
              <a:rPr lang="th-TH" sz="6000" b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 คิดเป็นระบบ </a:t>
            </a:r>
          </a:p>
          <a:p>
            <a:r>
              <a:rPr lang="th-TH" sz="6000" b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 มีมนุษย์สัมพันธ์ ทำงานร่วมกับคนอื่นได้ดี</a:t>
            </a:r>
          </a:p>
          <a:p>
            <a:r>
              <a:rPr lang="th-TH" sz="6000" b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 มีความเข้าใจในเรื่องชุมชน</a:t>
            </a:r>
            <a:endParaRPr lang="th-TH" sz="6000" b="1" dirty="0">
              <a:solidFill>
                <a:srgbClr val="3333CC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8798" y="2447908"/>
            <a:ext cx="8572560" cy="644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ชื่อเรื่อง 1"/>
          <p:cNvSpPr txBox="1">
            <a:spLocks/>
          </p:cNvSpPr>
          <p:nvPr/>
        </p:nvSpPr>
        <p:spPr bwMode="auto">
          <a:xfrm>
            <a:off x="7931160" y="5662618"/>
            <a:ext cx="2540001" cy="113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 anchor="ctr"/>
          <a:lstStyle/>
          <a:p>
            <a:pPr eaLnBrk="0" hangingPunct="0"/>
            <a:r>
              <a:rPr lang="th-TH" sz="51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จังหวัด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1201" y="406400"/>
            <a:ext cx="7872870" cy="10950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30046" tIns="65023" rIns="130046" bIns="6502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300" b="1" dirty="0" smtClean="0"/>
              <a:t>การเชื่อมโยงแผน</a:t>
            </a:r>
            <a:endParaRPr lang="th-TH" sz="6300" b="1" dirty="0"/>
          </a:p>
        </p:txBody>
      </p:sp>
      <p:sp>
        <p:nvSpPr>
          <p:cNvPr id="11" name=" 3"/>
          <p:cNvSpPr/>
          <p:nvPr/>
        </p:nvSpPr>
        <p:spPr>
          <a:xfrm rot="7933700" flipV="1">
            <a:off x="6380961" y="1602441"/>
            <a:ext cx="2149404" cy="2167467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ชื่อเรื่อง 1"/>
          <p:cNvSpPr txBox="1">
            <a:spLocks/>
          </p:cNvSpPr>
          <p:nvPr/>
        </p:nvSpPr>
        <p:spPr bwMode="auto">
          <a:xfrm>
            <a:off x="8502664" y="1590652"/>
            <a:ext cx="3860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 anchor="ctr"/>
          <a:lstStyle/>
          <a:p>
            <a:pPr eaLnBrk="0" hangingPunct="0">
              <a:defRPr/>
            </a:pPr>
            <a:r>
              <a:rPr lang="th-TH" sz="4600" b="1" dirty="0" smtClean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ยุทธศาสตร์ประเทศ</a:t>
            </a:r>
            <a:endParaRPr lang="th-TH" sz="4600" b="1" dirty="0">
              <a:solidFill>
                <a:schemeClr val="tx2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สี่เหลี่ยมผืนผ้า 1"/>
          <p:cNvSpPr>
            <a:spLocks noChangeArrowheads="1"/>
          </p:cNvSpPr>
          <p:nvPr/>
        </p:nvSpPr>
        <p:spPr bwMode="auto">
          <a:xfrm>
            <a:off x="215856" y="2162156"/>
            <a:ext cx="12293601" cy="727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l"/>
            <a:r>
              <a:rPr lang="th-TH" sz="4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มาตรา ๑๘ </a:t>
            </a:r>
            <a:r>
              <a:rPr lang="th-TH" sz="4000" b="1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ให้ </a:t>
            </a:r>
            <a:r>
              <a:rPr lang="th-TH" sz="4000" b="1" dirty="0" err="1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ก.บ.จ.</a:t>
            </a:r>
            <a:r>
              <a:rPr lang="th-TH" sz="4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ดำเนินการจัดทำแผนพัฒนาจังหวัด โดย</a:t>
            </a:r>
            <a:r>
              <a:rPr lang="th-TH" sz="4000" b="1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คำนึงถึง </a:t>
            </a:r>
            <a:r>
              <a:rPr lang="th-TH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ต้องการ</a:t>
            </a:r>
            <a:r>
              <a:rPr lang="th-TH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และศักยภาพ</a:t>
            </a:r>
            <a:r>
              <a:rPr lang="th-TH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ของประชาชนในท้องถิ่นในจังหวัด</a:t>
            </a:r>
            <a:r>
              <a:rPr lang="th-TH" sz="4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รวมตลอด</a:t>
            </a:r>
            <a:r>
              <a:rPr lang="th-TH" sz="4000" b="1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ถึง </a:t>
            </a:r>
            <a:r>
              <a:rPr lang="th-TH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พร้อมของภาครัฐและภาคธุรกิจ</a:t>
            </a:r>
            <a:r>
              <a:rPr lang="th-TH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เอกชน </a:t>
            </a:r>
            <a:r>
              <a:rPr lang="th-TH" sz="4000" b="1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th-TH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ยุทธศาสตร์</a:t>
            </a:r>
            <a:r>
              <a:rPr lang="th-TH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ระดับชาติ</a:t>
            </a:r>
          </a:p>
          <a:p>
            <a:pPr algn="l"/>
            <a:r>
              <a:rPr lang="th-TH" sz="4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	แผนพัฒนาจังหวัดอย่างน้อยต้องระบุรายละเอียดของวิสัยทัศน์ ประเด็นยุทธศาสตร์ เป้าประสงค์ตัวชี้วัด ค่าเป้าหมาย และกลยุทธ์</a:t>
            </a:r>
          </a:p>
          <a:p>
            <a:pPr algn="l"/>
            <a:r>
              <a:rPr lang="th-TH" sz="4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	ให้แผนพัฒนาจังหวัดมีระยะเวลาสี่ปี</a:t>
            </a:r>
          </a:p>
          <a:p>
            <a:pPr algn="l"/>
            <a:r>
              <a:rPr lang="th-TH" sz="4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	เพื่อให้ทราบถึงความต้องการและศักยภาพของประชาชนในพื้นที่ตามวรรคหนึ่ง ให้ </a:t>
            </a:r>
            <a:r>
              <a:rPr lang="th-TH" sz="4000" b="1" dirty="0" err="1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ก.บ.จ.</a:t>
            </a:r>
            <a:r>
              <a:rPr lang="th-TH" sz="4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สำรวจความคิดเห็นของประชาชนในท้องถิ่นในจังหวัดตามวิธีการที่ ก.</a:t>
            </a:r>
            <a:r>
              <a:rPr lang="th-TH" sz="4000" b="1" dirty="0" err="1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น.จ.</a:t>
            </a:r>
            <a:r>
              <a:rPr lang="th-TH" sz="4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กำหนด แต่ </a:t>
            </a:r>
            <a:r>
              <a:rPr lang="th-TH" sz="4000" b="1" dirty="0" err="1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ก.บ.จ.</a:t>
            </a:r>
            <a:r>
              <a:rPr lang="th-TH" sz="4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อาจแต่งตั้งคณะอนุกรรมการระดับอำเภอดำเนินการประสานงานกับองค์กรต่าง ๆ ในพื้นที่ของอำเภอ เพื่อให้ได้ความคิดเห็นของประชาชนเสนอเป็นข้อมูลต่อ </a:t>
            </a:r>
            <a:r>
              <a:rPr lang="th-TH" sz="4000" b="1" dirty="0" err="1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ก.บ.จ.</a:t>
            </a:r>
            <a:r>
              <a:rPr lang="th-TH" sz="4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 แทนการสำรวจความคิดเห็นก็ได้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 rot="5400000">
            <a:off x="4418472" y="2894471"/>
            <a:ext cx="711199" cy="2258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88338" y="0"/>
            <a:ext cx="12616462" cy="977618"/>
          </a:xfrm>
          <a:prstGeom prst="roundRect">
            <a:avLst>
              <a:gd name="adj" fmla="val 16667"/>
            </a:avLst>
          </a:prstGeom>
          <a:solidFill>
            <a:schemeClr val="bg1">
              <a:alpha val="81960"/>
            </a:schemeClr>
          </a:solidFill>
          <a:ln w="9525">
            <a:noFill/>
            <a:miter lim="800000"/>
            <a:headEnd/>
            <a:tailEnd/>
          </a:ln>
        </p:spPr>
        <p:txBody>
          <a:bodyPr lIns="102398" tIns="65023" rIns="130046" bIns="6502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100" b="1" dirty="0">
                <a:solidFill>
                  <a:srgbClr val="0070B0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การจัดทำยุทธศาสตร์ประเทศ (</a:t>
            </a:r>
            <a:r>
              <a:rPr lang="en-US" sz="5100" b="1" dirty="0">
                <a:solidFill>
                  <a:srgbClr val="0070B0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Country Strategy)</a:t>
            </a:r>
            <a:endParaRPr lang="th-TH" sz="5100" b="1" dirty="0">
              <a:solidFill>
                <a:srgbClr val="0070B0"/>
              </a:solidFill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117601"/>
            <a:ext cx="3605672" cy="1523999"/>
          </a:xfrm>
          <a:prstGeom prst="roundRect">
            <a:avLst>
              <a:gd name="adj" fmla="val 4871"/>
            </a:avLst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65023" rIns="51199" bIns="65023" anchor="ctr"/>
          <a:lstStyle/>
          <a:p>
            <a:pPr fontAlgn="auto">
              <a:lnSpc>
                <a:spcPts val="28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การให้บริการพื้นฐานตามแนวนโยบายพื้นฐานแห่งรัฐ</a:t>
            </a:r>
          </a:p>
          <a:p>
            <a:pPr fontAlgn="auto">
              <a:lnSpc>
                <a:spcPts val="28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(รัฐธรรมนูญ มาตรา 75)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56001" y="1422401"/>
            <a:ext cx="2641600" cy="1016000"/>
          </a:xfrm>
          <a:prstGeom prst="roundRect">
            <a:avLst>
              <a:gd name="adj" fmla="val 7712"/>
            </a:avLst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65023" rIns="51199" bIns="65023" anchor="ctr"/>
          <a:lstStyle/>
          <a:p>
            <a:pPr fontAlgn="auto">
              <a:lnSpc>
                <a:spcPts val="35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นโยบายรัฐบาล (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ปี)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753601" y="1320802"/>
            <a:ext cx="3048000" cy="914399"/>
          </a:xfrm>
          <a:prstGeom prst="roundRect">
            <a:avLst>
              <a:gd name="adj" fmla="val 7712"/>
            </a:avLst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65023" rIns="51199" bIns="65023" anchor="ctr"/>
          <a:lstStyle/>
          <a:p>
            <a:pPr fontAlgn="auto">
              <a:lnSpc>
                <a:spcPts val="36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ยุทธศาสตร์</a:t>
            </a:r>
            <a:br>
              <a:rPr lang="th-TH" sz="34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4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และภารกิจกระทรวง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27201" y="3237654"/>
            <a:ext cx="9651999" cy="2258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1060854" y="2894471"/>
            <a:ext cx="711199" cy="2258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1364828" y="2902374"/>
            <a:ext cx="738293" cy="13547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27201" y="8128001"/>
            <a:ext cx="3555999" cy="716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130046" tIns="65023" rIns="130046" bIns="6502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0070B0"/>
                </a:solidFill>
                <a:latin typeface="TH SarabunPSK" pitchFamily="34" charset="-34"/>
                <a:cs typeface="TH SarabunPSK" pitchFamily="34" charset="-34"/>
              </a:rPr>
              <a:t>ยุทธศาสตร์จังหวัด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06766" y="6096000"/>
            <a:ext cx="3914273" cy="839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none" lIns="130046" tIns="65023" rIns="130046" bIns="6502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600" b="1" dirty="0">
                <a:solidFill>
                  <a:srgbClr val="0070B0"/>
                </a:solidFill>
                <a:latin typeface="TH SarabunPSK" pitchFamily="34" charset="-34"/>
                <a:cs typeface="TH SarabunPSK" pitchFamily="34" charset="-34"/>
              </a:rPr>
              <a:t>ยุทธศาสตร์กลุ่มจังหวัด</a:t>
            </a:r>
          </a:p>
        </p:txBody>
      </p:sp>
      <p:sp>
        <p:nvSpPr>
          <p:cNvPr id="7180" name="Rectangle 6"/>
          <p:cNvSpPr>
            <a:spLocks noChangeArrowheads="1"/>
          </p:cNvSpPr>
          <p:nvPr/>
        </p:nvSpPr>
        <p:spPr bwMode="auto">
          <a:xfrm>
            <a:off x="1727201" y="4064001"/>
            <a:ext cx="3689209" cy="918916"/>
          </a:xfrm>
          <a:prstGeom prst="rect">
            <a:avLst/>
          </a:prstGeom>
          <a:solidFill>
            <a:srgbClr val="0070B0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/>
            <a:r>
              <a:rPr lang="th-TH" sz="51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ยุทธศาสตร์ประเทศ</a:t>
            </a:r>
          </a:p>
        </p:txBody>
      </p:sp>
      <p:sp>
        <p:nvSpPr>
          <p:cNvPr id="35" name="Chevron 34"/>
          <p:cNvSpPr/>
          <p:nvPr/>
        </p:nvSpPr>
        <p:spPr>
          <a:xfrm rot="5400000">
            <a:off x="6191956" y="3460045"/>
            <a:ext cx="370276" cy="358986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 rot="5400000">
            <a:off x="6091485" y="5287716"/>
            <a:ext cx="368018" cy="358987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7" name="Chevron 36"/>
          <p:cNvSpPr/>
          <p:nvPr/>
        </p:nvSpPr>
        <p:spPr>
          <a:xfrm rot="5400000">
            <a:off x="6193085" y="7319717"/>
            <a:ext cx="368018" cy="358986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00801" y="1422401"/>
            <a:ext cx="3454400" cy="835378"/>
          </a:xfrm>
          <a:prstGeom prst="roundRect">
            <a:avLst>
              <a:gd name="adj" fmla="val 7712"/>
            </a:avLst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65023" rIns="51199" bIns="65023" anchor="ctr"/>
          <a:lstStyle/>
          <a:p>
            <a:pPr fontAlgn="auto">
              <a:lnSpc>
                <a:spcPts val="35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แผนพัฒนาเศรษฐกิจและสังคมแห่งชาติ ฉบับที่ 11</a:t>
            </a:r>
            <a:endParaRPr lang="en-US" sz="3400" b="1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08800" y="4064000"/>
            <a:ext cx="4572001" cy="8757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lIns="130046" tIns="65023" rIns="130046" bIns="65023">
            <a:spAutoFit/>
          </a:bodyPr>
          <a:lstStyle/>
          <a:p>
            <a:pPr fontAlgn="auto">
              <a:lnSpc>
                <a:spcPts val="568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100" b="1" dirty="0">
                <a:solidFill>
                  <a:srgbClr val="0070B0"/>
                </a:solidFill>
                <a:latin typeface="TH SarabunPSK" pitchFamily="34" charset="-34"/>
                <a:cs typeface="TH SarabunPSK" pitchFamily="34" charset="-34"/>
              </a:rPr>
              <a:t>แผนปฏิบัติการกระทรวง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08800" y="6096000"/>
            <a:ext cx="4572001" cy="839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lIns="130046" tIns="65023" rIns="130046" bIns="6502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600" b="1" dirty="0">
                <a:solidFill>
                  <a:srgbClr val="0070B0"/>
                </a:solidFill>
                <a:latin typeface="TH SarabunPSK" pitchFamily="34" charset="-34"/>
                <a:cs typeface="TH SarabunPSK" pitchFamily="34" charset="-34"/>
              </a:rPr>
              <a:t>แผนปฏิบัติการกลุ่มจังหวัด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08800" y="8128001"/>
            <a:ext cx="4572001" cy="7160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lIns="130046" tIns="65023" rIns="130046" bIns="6502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0070B0"/>
                </a:solidFill>
                <a:latin typeface="TH SarabunPSK" pitchFamily="34" charset="-34"/>
                <a:cs typeface="TH SarabunPSK" pitchFamily="34" charset="-34"/>
              </a:rPr>
              <a:t>แผนปฏิบัติการจังหวัด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5892800" y="4165602"/>
            <a:ext cx="406400" cy="5079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5892800" y="6197602"/>
            <a:ext cx="406400" cy="5079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5892800" y="8229602"/>
            <a:ext cx="406400" cy="5079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1320801" y="3962401"/>
            <a:ext cx="10363200" cy="11175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/>
          </a:p>
        </p:txBody>
      </p:sp>
      <p:sp>
        <p:nvSpPr>
          <p:cNvPr id="25" name="Rounded Rectangle 24"/>
          <p:cNvSpPr/>
          <p:nvPr/>
        </p:nvSpPr>
        <p:spPr>
          <a:xfrm>
            <a:off x="1320801" y="5892801"/>
            <a:ext cx="10464799" cy="11176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/>
          </a:p>
        </p:txBody>
      </p:sp>
      <p:sp>
        <p:nvSpPr>
          <p:cNvPr id="27" name="Rounded Rectangle 26"/>
          <p:cNvSpPr/>
          <p:nvPr/>
        </p:nvSpPr>
        <p:spPr>
          <a:xfrm>
            <a:off x="1320801" y="7924801"/>
            <a:ext cx="10464799" cy="11176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/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7671930" y="2894472"/>
            <a:ext cx="711199" cy="2257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rot="5400000">
            <a:off x="8331200" y="4511040"/>
            <a:ext cx="1219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9154161" y="6289040"/>
            <a:ext cx="1097280" cy="71120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721601" y="5852161"/>
            <a:ext cx="1016000" cy="109728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" y="0"/>
            <a:ext cx="4673600" cy="9753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/>
          <a:lstStyle/>
          <a:p>
            <a:pPr marL="237064" indent="-677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วิสัยทัศน์ </a:t>
            </a:r>
          </a:p>
          <a:p>
            <a:pPr marL="237064" indent="-677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ประเทศมีขีดความสามารถในการแข่งขัน คนไทยอยู่ดีกินดี มีความเสมอภาคและเป็นธรรม</a:t>
            </a:r>
          </a:p>
          <a:p>
            <a:pPr marL="237064" indent="-677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หลักการของยุทธศาสตร์ </a:t>
            </a:r>
          </a:p>
          <a:p>
            <a:pPr marL="237064" indent="-677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ต่อยอดรายได้จากฐานเดิม สร้างรายได้จากโอกาสใหม่ เพื่อความสมดุล และการพัฒนาอย่างยั่งยืน</a:t>
            </a: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วัตถุประสงค์</a:t>
            </a:r>
          </a:p>
          <a:p>
            <a:pPr marL="489931" indent="-25286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รักษาฐานรายได้เดิม และสร้างรายได้ใหม่</a:t>
            </a:r>
          </a:p>
          <a:p>
            <a:pPr marL="489931" indent="-25286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เพิ่มประสิทธิภาพของระบบการผลิต (ต้องผลิตสินค้าได้เร็วกว่าปัจจุบัน)</a:t>
            </a:r>
          </a:p>
          <a:p>
            <a:pPr marL="489931" indent="-25286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ลดต้นทุนให้กับธุรกิจ (ด้วยการลดต้นทุนค่าขนส่งและโลจิสติกส์)</a:t>
            </a:r>
          </a:p>
          <a:p>
            <a:pPr marL="489931" indent="-25286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ยุทธศาสตร์หลัก</a:t>
            </a:r>
          </a:p>
          <a:p>
            <a:pPr marL="489931" indent="-252867" fontAlgn="auto">
              <a:lnSpc>
                <a:spcPts val="2844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ยุทธศาสตร์สร้างความสามารถในการแข่งขันของประเทศ</a:t>
            </a:r>
          </a:p>
          <a:p>
            <a:pPr marL="489931" indent="-252867" fontAlgn="auto">
              <a:lnSpc>
                <a:spcPts val="2844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ยุทธศาสตร์สร้างโอกาสบนความเสมอภาคและเท่าเทียมกันทางสังคม</a:t>
            </a:r>
          </a:p>
          <a:p>
            <a:pPr marL="489931" indent="-252867" fontAlgn="auto">
              <a:lnSpc>
                <a:spcPts val="2844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ยุทธศาสตร์การเติบโตบนคุณภาพชีวิตที่เป็นมิตรกับสิ่งแวดล้อม</a:t>
            </a:r>
          </a:p>
          <a:p>
            <a:pPr marL="489931" indent="-252867" fontAlgn="auto">
              <a:lnSpc>
                <a:spcPts val="2844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ยุทธศาสตร์ปรับสมดุลและพัฒนาระบบการบริหารจัดการภาครัฐ</a:t>
            </a:r>
          </a:p>
          <a:p>
            <a:pPr marL="979860" indent="-3205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198" name="TextBox 15"/>
          <p:cNvSpPr txBox="1">
            <a:spLocks noChangeArrowheads="1"/>
          </p:cNvSpPr>
          <p:nvPr/>
        </p:nvSpPr>
        <p:spPr bwMode="auto">
          <a:xfrm>
            <a:off x="6353387" y="-38383"/>
            <a:ext cx="4962596" cy="100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/>
            <a:r>
              <a:rPr lang="th-TH" sz="57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ยุทธศาสตร์ประเทศ</a:t>
            </a:r>
          </a:p>
        </p:txBody>
      </p:sp>
      <p:sp>
        <p:nvSpPr>
          <p:cNvPr id="819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A44944-DAF4-4ABB-9035-3F3855FED777}" type="slidenum">
              <a:rPr lang="en-GB" smtClean="0">
                <a:solidFill>
                  <a:schemeClr val="tx1"/>
                </a:solidFill>
                <a:latin typeface="TH SarabunPSK" pitchFamily="34" charset="-34"/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smtClean="0">
              <a:solidFill>
                <a:schemeClr val="tx1"/>
              </a:solidFill>
              <a:latin typeface="TH SarabunPSK" pitchFamily="34" charset="-34"/>
              <a:cs typeface="Cordia New" pitchFamily="34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6705601" y="3088641"/>
            <a:ext cx="4368801" cy="519740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583486" y="4511040"/>
            <a:ext cx="2341315" cy="849461"/>
          </a:xfrm>
          <a:prstGeom prst="rect">
            <a:avLst/>
          </a:prstGeom>
          <a:solidFill>
            <a:schemeClr val="bg1"/>
          </a:solidFill>
        </p:spPr>
        <p:txBody>
          <a:bodyPr lIns="130046" tIns="65023" rIns="130046" bIns="65023">
            <a:spAutoFit/>
          </a:bodyPr>
          <a:lstStyle/>
          <a:p>
            <a:pPr fontAlgn="auto">
              <a:lnSpc>
                <a:spcPts val="28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spc="7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คน / คุณภาพชีวิต / ความรู้ / ยุติธรรม</a:t>
            </a:r>
            <a:endParaRPr lang="en-US" sz="2000" b="1" spc="71" dirty="0">
              <a:solidFill>
                <a:schemeClr val="tx1">
                  <a:lumMod val="75000"/>
                  <a:lumOff val="2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58401" y="4511040"/>
            <a:ext cx="2641600" cy="849461"/>
          </a:xfrm>
          <a:prstGeom prst="rect">
            <a:avLst/>
          </a:prstGeom>
          <a:solidFill>
            <a:schemeClr val="bg1"/>
          </a:solidFill>
        </p:spPr>
        <p:txBody>
          <a:bodyPr lIns="130046" tIns="65023" rIns="130046" bIns="65023">
            <a:spAutoFit/>
          </a:bodyPr>
          <a:lstStyle/>
          <a:p>
            <a:pPr fontAlgn="auto">
              <a:lnSpc>
                <a:spcPts val="28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spc="7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โครงสร้างพื้นฐาน / </a:t>
            </a:r>
            <a:br>
              <a:rPr lang="th-TH" sz="2000" b="1" spc="7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spc="7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ผลิตภาพ / วิจัยและพัฒนา</a:t>
            </a:r>
            <a:endParaRPr lang="en-US" sz="2000" b="1" spc="71" dirty="0">
              <a:solidFill>
                <a:schemeClr val="tx1">
                  <a:lumMod val="75000"/>
                  <a:lumOff val="2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49674" y="1311770"/>
            <a:ext cx="3819695" cy="844973"/>
          </a:xfrm>
          <a:prstGeom prst="rect">
            <a:avLst/>
          </a:prstGeom>
        </p:spPr>
        <p:txBody>
          <a:bodyPr wrap="none" lIns="130046" tIns="65023" rIns="130046" bIns="65023">
            <a:spAutoFit/>
          </a:bodyPr>
          <a:lstStyle/>
          <a:p>
            <a:pPr fontAlgn="auto">
              <a:lnSpc>
                <a:spcPts val="270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การสร้างความสามารถในการแข่งขัน</a:t>
            </a:r>
            <a:br>
              <a:rPr lang="th-TH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Growth &amp; Competitiveness</a:t>
            </a:r>
            <a:r>
              <a:rPr lang="th-TH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21116" y="8412481"/>
            <a:ext cx="3247423" cy="1191222"/>
          </a:xfrm>
          <a:prstGeom prst="rect">
            <a:avLst/>
          </a:prstGeom>
        </p:spPr>
        <p:txBody>
          <a:bodyPr wrap="none" lIns="130046" tIns="65023" rIns="130046" bIns="65023">
            <a:spAutoFit/>
          </a:bodyPr>
          <a:lstStyle/>
          <a:p>
            <a:pPr fontAlgn="auto">
              <a:lnSpc>
                <a:spcPts val="270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การสร้างโอกาสความเสมอภาค</a:t>
            </a:r>
            <a:br>
              <a:rPr lang="th-TH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และเท่าเทียมกันทางสังคม </a:t>
            </a:r>
            <a:br>
              <a:rPr lang="th-TH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Inclusive Growth</a:t>
            </a:r>
            <a:r>
              <a:rPr lang="th-TH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39201" y="8453121"/>
            <a:ext cx="3745653" cy="1131590"/>
          </a:xfrm>
          <a:prstGeom prst="rect">
            <a:avLst/>
          </a:prstGeom>
          <a:noFill/>
        </p:spPr>
        <p:txBody>
          <a:bodyPr lIns="130046" tIns="65023" rIns="130046" bIns="65023">
            <a:spAutoFit/>
          </a:bodyPr>
          <a:lstStyle/>
          <a:p>
            <a:pPr fontAlgn="auto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การสร้างการเติบโตบนคุณภาพชีวิตที่เป็นมิตรกับสิ่งแวดล้อม</a:t>
            </a:r>
          </a:p>
          <a:p>
            <a:pPr fontAlgn="auto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Green Growth</a:t>
            </a:r>
            <a:r>
              <a:rPr lang="th-TH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26402" y="2316480"/>
            <a:ext cx="1727199" cy="18423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หลุดพ้น</a:t>
            </a:r>
            <a:b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จากประเทศรายได้</a:t>
            </a:r>
            <a:b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ปานกลาง</a:t>
            </a:r>
          </a:p>
        </p:txBody>
      </p:sp>
      <p:sp>
        <p:nvSpPr>
          <p:cNvPr id="21" name="Oval 20"/>
          <p:cNvSpPr/>
          <p:nvPr/>
        </p:nvSpPr>
        <p:spPr>
          <a:xfrm>
            <a:off x="6299200" y="6570133"/>
            <a:ext cx="1727201" cy="18423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ลดความ</a:t>
            </a:r>
            <a:b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เหลื่อมล้ำ</a:t>
            </a:r>
          </a:p>
        </p:txBody>
      </p:sp>
      <p:sp>
        <p:nvSpPr>
          <p:cNvPr id="22" name="Oval 21"/>
          <p:cNvSpPr/>
          <p:nvPr/>
        </p:nvSpPr>
        <p:spPr>
          <a:xfrm>
            <a:off x="9753600" y="6583680"/>
            <a:ext cx="1727201" cy="18423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เป็นมิตรต่อสิ่งแวดล้อม</a:t>
            </a:r>
          </a:p>
        </p:txBody>
      </p:sp>
      <p:sp>
        <p:nvSpPr>
          <p:cNvPr id="23" name="Oval 22"/>
          <p:cNvSpPr/>
          <p:nvPr/>
        </p:nvSpPr>
        <p:spPr>
          <a:xfrm>
            <a:off x="7924800" y="4660053"/>
            <a:ext cx="2032000" cy="2167467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ปรับสมดุลและพัฒนาระบบการบริหารจัดการภาครัฐ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29601" y="7827716"/>
            <a:ext cx="1325315" cy="490389"/>
          </a:xfrm>
          <a:prstGeom prst="rect">
            <a:avLst/>
          </a:prstGeom>
          <a:solidFill>
            <a:schemeClr val="bg1"/>
          </a:solidFill>
        </p:spPr>
        <p:txBody>
          <a:bodyPr lIns="130046" tIns="65023" rIns="130046" bIns="65023">
            <a:spAutoFit/>
          </a:bodyPr>
          <a:lstStyle/>
          <a:p>
            <a:pPr fontAlgn="auto">
              <a:lnSpc>
                <a:spcPts val="28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spc="7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กฎระเบียบ</a:t>
            </a:r>
            <a:endParaRPr lang="en-US" sz="2000" b="1" spc="71" dirty="0">
              <a:solidFill>
                <a:schemeClr val="tx1">
                  <a:lumMod val="75000"/>
                  <a:lumOff val="2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Down</a:t>
            </a:r>
            <a:endParaRPr lang="th-TH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203156" y="1842347"/>
          <a:ext cx="12496887" cy="7599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http://upload.wikimedia.org/wikipedia/commons/3/3a/Map_TH_provinces_by_geograph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5601" y="1422400"/>
            <a:ext cx="4368799" cy="6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8001" y="1117602"/>
            <a:ext cx="3860800" cy="823813"/>
          </a:xfrm>
          <a:prstGeom prst="rect">
            <a:avLst/>
          </a:prstGeom>
          <a:noFill/>
        </p:spPr>
        <p:txBody>
          <a:bodyPr lIns="130046" tIns="65023" rIns="130046" bIns="65023">
            <a:spAutoFit/>
          </a:bodyPr>
          <a:lstStyle/>
          <a:p>
            <a:pPr defTabSz="1074685" fontAlgn="auto">
              <a:lnSpc>
                <a:spcPts val="2702"/>
              </a:lnSpc>
              <a:spcAft>
                <a:spcPts val="0"/>
              </a:spcAft>
              <a:defRPr/>
            </a:pPr>
            <a:r>
              <a:rPr lang="th-TH" sz="2800" b="1" spc="7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หลุดพ้นจากประเทศรายได้ปานกลาง</a:t>
            </a:r>
            <a:endParaRPr lang="en-US" sz="2800" b="1" spc="7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800" y="1930401"/>
            <a:ext cx="3251200" cy="490389"/>
          </a:xfrm>
          <a:prstGeom prst="rect">
            <a:avLst/>
          </a:prstGeom>
          <a:noFill/>
        </p:spPr>
        <p:txBody>
          <a:bodyPr lIns="130046" tIns="65023" rIns="130046" bIns="65023">
            <a:spAutoFit/>
          </a:bodyPr>
          <a:lstStyle/>
          <a:p>
            <a:pPr fontAlgn="auto">
              <a:lnSpc>
                <a:spcPts val="28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spc="-85" dirty="0">
                <a:latin typeface="Tahoma" pitchFamily="34" charset="0"/>
                <a:cs typeface="Tahoma" pitchFamily="34" charset="0"/>
              </a:rPr>
              <a:t>รายได้ต่อหัวเพิ่มขึ้น</a:t>
            </a:r>
            <a:endParaRPr lang="en-US" sz="2600" spc="-85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2801" y="3251200"/>
            <a:ext cx="3149601" cy="851513"/>
          </a:xfrm>
          <a:prstGeom prst="rect">
            <a:avLst/>
          </a:prstGeom>
          <a:noFill/>
        </p:spPr>
        <p:txBody>
          <a:bodyPr lIns="130046" tIns="65023" rIns="130046" bIns="65023">
            <a:spAutoFit/>
          </a:bodyPr>
          <a:lstStyle/>
          <a:p>
            <a:pPr defTabSz="1074685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2600" b="1" spc="7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เป็นมิตรต่อสิ่งแวดล้อมมากขึ้น</a:t>
            </a:r>
            <a:endParaRPr lang="en-US" sz="2600" b="1" spc="71" dirty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508001" y="4064000"/>
            <a:ext cx="3393439" cy="84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lnSpc>
                <a:spcPts val="2844"/>
              </a:lnSpc>
            </a:pPr>
            <a:r>
              <a:rPr lang="th-TH" sz="2600" dirty="0">
                <a:latin typeface="Tahoma" pitchFamily="34" charset="0"/>
                <a:cs typeface="Tahoma" pitchFamily="34" charset="0"/>
              </a:rPr>
              <a:t>ลดการปล่อยก๊าซเรือนกระจก</a:t>
            </a:r>
            <a:endParaRPr lang="en-US" sz="2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28000" y="1320801"/>
            <a:ext cx="4572001" cy="851513"/>
          </a:xfrm>
          <a:prstGeom prst="rect">
            <a:avLst/>
          </a:prstGeom>
          <a:noFill/>
        </p:spPr>
        <p:txBody>
          <a:bodyPr lIns="130046" tIns="65023" rIns="130046" bIns="65023">
            <a:spAutoFit/>
          </a:bodyPr>
          <a:lstStyle/>
          <a:p>
            <a:pPr defTabSz="1074685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2600" b="1" spc="71" dirty="0">
                <a:latin typeface="Tahoma" pitchFamily="34" charset="0"/>
                <a:cs typeface="Tahoma" pitchFamily="34" charset="0"/>
              </a:rPr>
              <a:t>เป็นศูนย์กลางการเชื่อมโยงเศรษฐกิจในภูมิภาค</a:t>
            </a:r>
            <a:endParaRPr lang="en-US" sz="2600" b="1" spc="7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34400" y="2133601"/>
            <a:ext cx="3657600" cy="1901031"/>
          </a:xfrm>
          <a:prstGeom prst="rect">
            <a:avLst/>
          </a:prstGeom>
          <a:noFill/>
        </p:spPr>
        <p:txBody>
          <a:bodyPr lIns="130046" tIns="65023" rIns="130046" bIns="65023">
            <a:spAutoFit/>
          </a:bodyPr>
          <a:lstStyle/>
          <a:p>
            <a:pPr fontAlgn="auto">
              <a:lnSpc>
                <a:spcPts val="227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300" spc="-71" dirty="0">
                <a:latin typeface="Tahoma" pitchFamily="34" charset="0"/>
                <a:cs typeface="Tahoma" pitchFamily="34" charset="0"/>
              </a:rPr>
              <a:t>เป็นศูนย์กลางด้านการค้า การลงทุน ของภูมิภาค ที่มีระบบโครงข่ายคมนาคมและระบบเทคโนโลยีสารสนเทศ (</a:t>
            </a:r>
            <a:r>
              <a:rPr lang="en-US" sz="2300" spc="-71" dirty="0">
                <a:latin typeface="Tahoma" pitchFamily="34" charset="0"/>
                <a:cs typeface="Tahoma" pitchFamily="34" charset="0"/>
              </a:rPr>
              <a:t>ICT</a:t>
            </a:r>
            <a:r>
              <a:rPr lang="th-TH" sz="2300" spc="-71" dirty="0">
                <a:latin typeface="Tahoma" pitchFamily="34" charset="0"/>
                <a:cs typeface="Tahoma" pitchFamily="34" charset="0"/>
              </a:rPr>
              <a:t>) ที่ทันสมัย เชื่อมโยงอาเซียนกับโลก</a:t>
            </a:r>
          </a:p>
        </p:txBody>
      </p:sp>
      <p:sp>
        <p:nvSpPr>
          <p:cNvPr id="4105" name="TextBox 13"/>
          <p:cNvSpPr txBox="1">
            <a:spLocks noChangeArrowheads="1"/>
          </p:cNvSpPr>
          <p:nvPr/>
        </p:nvSpPr>
        <p:spPr bwMode="auto">
          <a:xfrm>
            <a:off x="711201" y="1"/>
            <a:ext cx="11674968" cy="91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/>
            <a:r>
              <a:rPr lang="th-TH" sz="5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อนาคตประเทศไทย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95918" y="5486401"/>
            <a:ext cx="4697500" cy="491415"/>
          </a:xfrm>
          <a:prstGeom prst="rect">
            <a:avLst/>
          </a:prstGeom>
          <a:noFill/>
        </p:spPr>
        <p:txBody>
          <a:bodyPr wrap="none" lIns="130046" tIns="65023" rIns="130046" bIns="65023">
            <a:spAutoFit/>
          </a:bodyPr>
          <a:lstStyle/>
          <a:p>
            <a:pPr defTabSz="1074685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2600" b="1" spc="7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ศักยภาพในการแข่งขันสูงขึ้น</a:t>
            </a:r>
            <a:endParaRPr lang="en-US" sz="2600" b="1" spc="71" dirty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4801" y="5892801"/>
            <a:ext cx="4775201" cy="3260378"/>
          </a:xfrm>
          <a:prstGeom prst="rect">
            <a:avLst/>
          </a:prstGeom>
          <a:noFill/>
        </p:spPr>
        <p:txBody>
          <a:bodyPr lIns="130046" tIns="65023" rIns="130046" bIns="65023">
            <a:spAutoFit/>
          </a:bodyPr>
          <a:lstStyle/>
          <a:p>
            <a:pPr marL="259641" indent="-259641" fontAlgn="auto">
              <a:lnSpc>
                <a:spcPts val="2560"/>
              </a:lnSpc>
              <a:spcBef>
                <a:spcPts val="853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59641" algn="l"/>
              </a:tabLst>
              <a:defRPr/>
            </a:pPr>
            <a:r>
              <a:rPr lang="th-TH" sz="2300" spc="-71" dirty="0">
                <a:latin typeface="Tahoma" pitchFamily="34" charset="0"/>
                <a:cs typeface="Tahoma" pitchFamily="34" charset="0"/>
              </a:rPr>
              <a:t>แหล่งผลิตอาหารคุณภาพของโลก </a:t>
            </a:r>
          </a:p>
          <a:p>
            <a:pPr marL="259641" indent="-259641" fontAlgn="auto">
              <a:lnSpc>
                <a:spcPts val="2560"/>
              </a:lnSpc>
              <a:spcBef>
                <a:spcPts val="853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59641" algn="l"/>
              </a:tabLst>
              <a:defRPr/>
            </a:pPr>
            <a:r>
              <a:rPr lang="th-TH" sz="2300" spc="-71" dirty="0">
                <a:latin typeface="Tahoma" pitchFamily="34" charset="0"/>
                <a:cs typeface="Tahoma" pitchFamily="34" charset="0"/>
              </a:rPr>
              <a:t>ศูนย์กลางอุตสาหกรรมยานยนต์     ของเอเชีย </a:t>
            </a:r>
          </a:p>
          <a:p>
            <a:pPr marL="259641" indent="-259641" fontAlgn="auto">
              <a:lnSpc>
                <a:spcPts val="2560"/>
              </a:lnSpc>
              <a:spcBef>
                <a:spcPts val="853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59641" algn="l"/>
              </a:tabLst>
              <a:defRPr/>
            </a:pPr>
            <a:r>
              <a:rPr lang="th-TH" sz="2300" spc="-71" dirty="0">
                <a:latin typeface="Tahoma" pitchFamily="34" charset="0"/>
                <a:cs typeface="Tahoma" pitchFamily="34" charset="0"/>
              </a:rPr>
              <a:t>เมืองหลวงแห่งการท่องเที่ยวของอาเซียน </a:t>
            </a:r>
            <a:endParaRPr lang="en-US" sz="2300" spc="-71" dirty="0">
              <a:latin typeface="Tahoma" pitchFamily="34" charset="0"/>
              <a:cs typeface="Tahoma" pitchFamily="34" charset="0"/>
            </a:endParaRPr>
          </a:p>
          <a:p>
            <a:pPr marL="259641" indent="-259641" fontAlgn="auto">
              <a:lnSpc>
                <a:spcPts val="2560"/>
              </a:lnSpc>
              <a:spcBef>
                <a:spcPts val="853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59641" algn="l"/>
              </a:tabLst>
              <a:defRPr/>
            </a:pPr>
            <a:r>
              <a:rPr lang="th-TH" sz="2300" spc="-71" dirty="0">
                <a:latin typeface="Tahoma" pitchFamily="34" charset="0"/>
                <a:cs typeface="Tahoma" pitchFamily="34" charset="0"/>
              </a:rPr>
              <a:t>ผู้นำด้านการออกแบบบริการของอาเซียน</a:t>
            </a:r>
          </a:p>
          <a:p>
            <a:pPr fontAlgn="auto">
              <a:lnSpc>
                <a:spcPts val="2560"/>
              </a:lnSpc>
              <a:spcBef>
                <a:spcPts val="853"/>
              </a:spcBef>
              <a:spcAft>
                <a:spcPts val="0"/>
              </a:spcAft>
              <a:defRPr/>
            </a:pPr>
            <a:endParaRPr lang="th-TH" sz="2300" spc="-7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D852E-77ED-408E-8B4F-4BEE9B1D5875}" type="slidenum">
              <a:rPr lang="en-GB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1" y="6908800"/>
            <a:ext cx="3860800" cy="1926679"/>
          </a:xfrm>
          <a:prstGeom prst="rect">
            <a:avLst/>
          </a:prstGeom>
          <a:noFill/>
        </p:spPr>
        <p:txBody>
          <a:bodyPr lIns="130046" tIns="65023" rIns="130046" bIns="65023">
            <a:spAutoFit/>
          </a:bodyPr>
          <a:lstStyle/>
          <a:p>
            <a:pPr fontAlgn="auto">
              <a:lnSpc>
                <a:spcPts val="28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300" spc="-71" dirty="0">
                <a:latin typeface="Tahoma" pitchFamily="34" charset="0"/>
                <a:cs typeface="Tahoma" pitchFamily="34" charset="0"/>
              </a:rPr>
              <a:t>ประชาชนทุกกลุ่มมีมาตรฐานการดำรงชีวิตที่มีคุณภาพ ด้วยระบบการศึกษา สาธารณสุข และระบบยุติธรรมที่มีประสิทธิภาพและทั่วถึง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9455" y="6400800"/>
            <a:ext cx="3653305" cy="491415"/>
          </a:xfrm>
          <a:prstGeom prst="rect">
            <a:avLst/>
          </a:prstGeom>
          <a:noFill/>
        </p:spPr>
        <p:txBody>
          <a:bodyPr wrap="none" lIns="130046" tIns="65023" rIns="130046" bIns="65023">
            <a:spAutoFit/>
          </a:bodyPr>
          <a:lstStyle/>
          <a:p>
            <a:pPr defTabSz="1074685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2600" b="1" spc="7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ความเหลื่อมล้ำน้อยลง</a:t>
            </a:r>
            <a:endParaRPr lang="en-US" sz="2600" b="1" spc="7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1716054" y="3948106"/>
            <a:ext cx="9215502" cy="10001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 จังหวัด</a:t>
            </a: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716054" y="5019676"/>
            <a:ext cx="9215502" cy="92869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 อำเภอ</a:t>
            </a: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716054" y="6019808"/>
            <a:ext cx="9215502" cy="10001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 ตำบล</a:t>
            </a:r>
            <a:r>
              <a:rPr lang="en-US" sz="60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6000" b="1" dirty="0" err="1" smtClean="0">
                <a:latin typeface="TH SarabunPSK" pitchFamily="34" charset="-34"/>
                <a:cs typeface="TH SarabunPSK" pitchFamily="34" charset="-34"/>
              </a:rPr>
              <a:t>อปท.</a:t>
            </a:r>
            <a:endParaRPr lang="th-TH" sz="60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716054" y="7091378"/>
            <a:ext cx="9215502" cy="114300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 หมู่บ้าน</a:t>
            </a: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502136" y="2876536"/>
            <a:ext cx="6429420" cy="107157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ยุทธศาสตร์ประเทศ</a:t>
            </a:r>
            <a:endParaRPr lang="th-TH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สามเหลี่ยมมุมฉาก 20"/>
          <p:cNvSpPr/>
          <p:nvPr/>
        </p:nvSpPr>
        <p:spPr>
          <a:xfrm flipV="1">
            <a:off x="4502136" y="3948106"/>
            <a:ext cx="2214578" cy="3786214"/>
          </a:xfrm>
          <a:prstGeom prst="rt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3" name="ตัวเชื่อมต่อตรง 12"/>
          <p:cNvCxnSpPr/>
          <p:nvPr/>
        </p:nvCxnSpPr>
        <p:spPr>
          <a:xfrm>
            <a:off x="4502136" y="5019676"/>
            <a:ext cx="650085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>
            <a:off x="4502136" y="6019808"/>
            <a:ext cx="650085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>
            <a:off x="4502136" y="7091378"/>
            <a:ext cx="650085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สี่เหลี่ยมผืนผ้า 25"/>
          <p:cNvSpPr/>
          <p:nvPr/>
        </p:nvSpPr>
        <p:spPr>
          <a:xfrm>
            <a:off x="4502136" y="8234386"/>
            <a:ext cx="6429420" cy="107157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ปัญหาและความต้องการในพื้นที่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ชื่อเรื่อง 1"/>
          <p:cNvSpPr>
            <a:spLocks noGrp="1"/>
          </p:cNvSpPr>
          <p:nvPr>
            <p:ph type="title"/>
          </p:nvPr>
        </p:nvSpPr>
        <p:spPr>
          <a:xfrm>
            <a:off x="715922" y="1304900"/>
            <a:ext cx="11704320" cy="1160786"/>
          </a:xfrm>
          <a:solidFill>
            <a:srgbClr val="3333CC"/>
          </a:solidFill>
        </p:spPr>
        <p:txBody>
          <a:bodyPr/>
          <a:lstStyle/>
          <a:p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แผนที่ทำ ทำเพื่อใคร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?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ามเหลี่ยมมุมฉาก 15"/>
          <p:cNvSpPr/>
          <p:nvPr/>
        </p:nvSpPr>
        <p:spPr>
          <a:xfrm flipV="1">
            <a:off x="5502268" y="5019676"/>
            <a:ext cx="1857388" cy="2786082"/>
          </a:xfrm>
          <a:prstGeom prst="rt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ามเหลี่ยมมุมฉาก 16"/>
          <p:cNvSpPr/>
          <p:nvPr/>
        </p:nvSpPr>
        <p:spPr>
          <a:xfrm flipV="1">
            <a:off x="6399528" y="6019808"/>
            <a:ext cx="1460194" cy="1785950"/>
          </a:xfrm>
          <a:prstGeom prst="rt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50240" y="1001370"/>
            <a:ext cx="11704320" cy="1303662"/>
          </a:xfrm>
          <a:solidFill>
            <a:srgbClr val="3333CC"/>
          </a:solidFill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กรอบเวลาในการทำแผน 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 Timeline</a:t>
            </a:r>
            <a:endParaRPr lang="th-TH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073375" y="3238694"/>
            <a:ext cx="7072363" cy="413843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ต่างคนต่างสั่ง</a:t>
            </a:r>
          </a:p>
          <a:p>
            <a:pPr algn="ctr">
              <a:buNone/>
            </a:pPr>
            <a:r>
              <a:rPr lang="th-TH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ต่างคนต่างทำ </a:t>
            </a:r>
          </a:p>
          <a:p>
            <a:pPr algn="ctr">
              <a:buNone/>
            </a:pPr>
            <a:r>
              <a:rPr lang="th-TH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สายงานใครสายงานมัน   </a:t>
            </a:r>
          </a:p>
          <a:p>
            <a:pPr algn="ctr">
              <a:buNone/>
            </a:pPr>
            <a:r>
              <a:rPr lang="th-TH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แต่สุดท้ายที่เดียวกัน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/>
        </p:nvGraphicFramePr>
        <p:xfrm>
          <a:off x="1644616" y="3090850"/>
          <a:ext cx="1014419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สี่เหลี่ยมผืนผ้า 8"/>
          <p:cNvSpPr/>
          <p:nvPr/>
        </p:nvSpPr>
        <p:spPr>
          <a:xfrm>
            <a:off x="4924543" y="9107269"/>
            <a:ext cx="78293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แผนพัฒนาในพื้นที่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สภาพความจริง ปัญหาและความท้าทาย</a:t>
            </a:r>
            <a:endParaRPr lang="th-TH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ตัวเชื่อมต่อโค้ง 89"/>
          <p:cNvCxnSpPr/>
          <p:nvPr/>
        </p:nvCxnSpPr>
        <p:spPr>
          <a:xfrm>
            <a:off x="7288218" y="4233858"/>
            <a:ext cx="1571636" cy="500066"/>
          </a:xfrm>
          <a:prstGeom prst="curvedConnector3">
            <a:avLst>
              <a:gd name="adj1" fmla="val 50000"/>
            </a:avLst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44946" y="8129911"/>
            <a:ext cx="15001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ภายใน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31</a:t>
            </a:r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มี.ค.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1" name="ตัวเชื่อมต่อตรง 20"/>
          <p:cNvCxnSpPr/>
          <p:nvPr/>
        </p:nvCxnSpPr>
        <p:spPr>
          <a:xfrm rot="5400000">
            <a:off x="-2115387" y="5493531"/>
            <a:ext cx="852013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 rot="5400000">
            <a:off x="-43685" y="5493531"/>
            <a:ext cx="852013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 rot="5400000">
            <a:off x="2028017" y="5493531"/>
            <a:ext cx="852013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 rot="5400000">
            <a:off x="4349752" y="5529250"/>
            <a:ext cx="84487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/>
          <p:nvPr/>
        </p:nvCxnSpPr>
        <p:spPr>
          <a:xfrm rot="5400000">
            <a:off x="6314297" y="5493531"/>
            <a:ext cx="852013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ตัดมุมสี่เหลี่ยมหนึ่งมุม 3"/>
          <p:cNvSpPr/>
          <p:nvPr/>
        </p:nvSpPr>
        <p:spPr>
          <a:xfrm>
            <a:off x="144418" y="519082"/>
            <a:ext cx="1928826" cy="785818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ต.ค.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th-TH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ธ.ค.</a:t>
            </a:r>
            <a:endParaRPr lang="th-TH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ตัดมุมสี่เหลี่ยมหนึ่งมุม 4"/>
          <p:cNvSpPr/>
          <p:nvPr/>
        </p:nvSpPr>
        <p:spPr>
          <a:xfrm>
            <a:off x="2144682" y="519082"/>
            <a:ext cx="2000264" cy="785818"/>
          </a:xfrm>
          <a:prstGeom prst="snip1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ม.ค.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ก.พ.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ตัดมุมสี่เหลี่ยมหนึ่งมุม 5"/>
          <p:cNvSpPr/>
          <p:nvPr/>
        </p:nvSpPr>
        <p:spPr>
          <a:xfrm>
            <a:off x="4216384" y="519082"/>
            <a:ext cx="2000264" cy="785818"/>
          </a:xfrm>
          <a:prstGeom prst="snip1Rect">
            <a:avLst/>
          </a:prstGeom>
          <a:solidFill>
            <a:srgbClr val="FF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มี.ค.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เม.ย.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ตัดมุมสี่เหลี่ยมหนึ่งมุม 8"/>
          <p:cNvSpPr/>
          <p:nvPr/>
        </p:nvSpPr>
        <p:spPr>
          <a:xfrm>
            <a:off x="6288086" y="519082"/>
            <a:ext cx="2214578" cy="785818"/>
          </a:xfrm>
          <a:prstGeom prst="snip1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พ.ค.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มิ.ย.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ตัดมุมสี่เหลี่ยมหนึ่งมุม 9"/>
          <p:cNvSpPr/>
          <p:nvPr/>
        </p:nvSpPr>
        <p:spPr>
          <a:xfrm>
            <a:off x="8574102" y="519082"/>
            <a:ext cx="1928826" cy="785818"/>
          </a:xfrm>
          <a:prstGeom prst="snip1Rect">
            <a:avLst/>
          </a:prstGeom>
          <a:solidFill>
            <a:schemeClr val="accent1">
              <a:lumMod val="7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ก.ค.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ก.ย.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ตัดมุมสี่เหลี่ยมหนึ่งมุม 12"/>
          <p:cNvSpPr/>
          <p:nvPr/>
        </p:nvSpPr>
        <p:spPr>
          <a:xfrm>
            <a:off x="10574366" y="519082"/>
            <a:ext cx="1928826" cy="785818"/>
          </a:xfrm>
          <a:prstGeom prst="snip1Rect">
            <a:avLst/>
          </a:prstGeom>
          <a:solidFill>
            <a:schemeClr val="bg1">
              <a:lumMod val="8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ต.ค.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th-TH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ธ.ค.</a:t>
            </a:r>
            <a:endParaRPr lang="th-TH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8931292" y="4090982"/>
            <a:ext cx="2143140" cy="128588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รวบรวม</a:t>
            </a:r>
            <a:r>
              <a:rPr lang="th-TH" sz="2400" b="1" dirty="0" err="1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การแผนงานโครงการทำ</a:t>
            </a:r>
            <a:b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แผนยุทธศาสตร์อำเภอ</a:t>
            </a:r>
            <a:endParaRPr lang="th-TH" sz="2400" b="1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1717374" y="1662090"/>
            <a:ext cx="1000132" cy="2428892"/>
          </a:xfrm>
          <a:prstGeom prst="rect">
            <a:avLst/>
          </a:prstGeom>
          <a:solidFill>
            <a:srgbClr val="FFCC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เสนอกิจกรรมโครงการเข้าแผน ปรก.จังหวัด</a:t>
            </a:r>
            <a:endParaRPr lang="th-TH" sz="2400" b="1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9788548" y="6091246"/>
            <a:ext cx="2071702" cy="11430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สภาท้องถิ่นพิจารณาร่างข้อบัญญัติงบประมาณ</a:t>
            </a:r>
            <a:endParaRPr lang="th-TH" sz="2400" b="1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8716978" y="8305824"/>
            <a:ext cx="2786082" cy="785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จัดทำร่างข้อบัญญัติงบประมาณเสนอผู้บริหาร</a:t>
            </a:r>
            <a:endParaRPr lang="th-TH" sz="2400" b="1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7288218" y="7234254"/>
            <a:ext cx="1214446" cy="16430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อนุมัติประกาศใช้</a:t>
            </a:r>
            <a:b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แผนพัฒนาสามปี</a:t>
            </a:r>
            <a:endParaRPr lang="th-TH" sz="2400" b="1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74234" y="5591180"/>
            <a:ext cx="9286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15 </a:t>
            </a:r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ส.ค.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31028" y="8948766"/>
            <a:ext cx="15716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ภายใน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30 </a:t>
            </a:r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มิ.ย.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4216384" y="7162816"/>
            <a:ext cx="3000396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จัดทำร่างแผนพัฒนาสามปี</a:t>
            </a:r>
            <a:endParaRPr lang="th-TH" sz="2400" b="1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3930632" y="8520138"/>
            <a:ext cx="1357322" cy="857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เลือกโครงการส่ง </a:t>
            </a:r>
            <a:r>
              <a:rPr lang="th-TH" sz="2400" b="1" dirty="0" err="1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อบจ.</a:t>
            </a:r>
            <a:endParaRPr lang="th-TH" sz="2400" b="1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2216120" y="5662618"/>
            <a:ext cx="1928826" cy="642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รับกรอบยุทธศาสตร์การพัฒนา </a:t>
            </a:r>
            <a:r>
              <a:rPr lang="th-TH" sz="2400" b="1" dirty="0" err="1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อปท.</a:t>
            </a:r>
            <a:endParaRPr lang="th-TH" sz="2400" b="1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2216120" y="6805626"/>
            <a:ext cx="1928826" cy="642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เก็บรวมข้อมูล ประชาคม กำหนดประเด็น</a:t>
            </a:r>
            <a:endParaRPr lang="th-TH" sz="2000" b="1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5002202" y="1519214"/>
            <a:ext cx="1214446" cy="135732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ส่งแผนให้หน่วยงานที่เกี่ยวข้อง</a:t>
            </a:r>
            <a:endParaRPr lang="th-TH" sz="2400" b="1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3216252" y="2162156"/>
            <a:ext cx="1643074" cy="135732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ประชุม ปรับปรุง/ แยกปัญหา จัดทำแผนเป็นรูปเล่ม</a:t>
            </a:r>
            <a:endParaRPr lang="th-TH" sz="2400" b="1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144418" y="2162156"/>
            <a:ext cx="2928958" cy="135732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เตรียมการ เก็บข้อมูล วิเคราะห์ กำหนดทิศทางพัฒนา โครงการกิจกรรม</a:t>
            </a:r>
            <a:endParaRPr lang="th-TH" sz="2400" b="1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2144682" y="3733792"/>
            <a:ext cx="3000396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ทบทวน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/</a:t>
            </a:r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ปรับปรุงแผน</a:t>
            </a:r>
            <a:endParaRPr lang="th-TH" sz="2400" b="1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4216384" y="4233858"/>
            <a:ext cx="2000264" cy="1214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วิเคราะห์ข้อมูล กำหนดตำแหน่งพัฒนา ทบทวนแผนงานโครงการ ปรับปรุงรูปเล่ม</a:t>
            </a:r>
            <a:endParaRPr lang="th-TH" sz="2000" b="1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6359524" y="5019676"/>
            <a:ext cx="1000132" cy="1214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เสนอแผนงานโครงการให้ท้องถิ่น</a:t>
            </a:r>
            <a:endParaRPr lang="th-TH" sz="2000" b="1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6359524" y="3733792"/>
            <a:ext cx="1000132" cy="1214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จัดเวทีเจรจาภาคีเพื่อของบสนับสนุน</a:t>
            </a:r>
            <a:endParaRPr lang="th-TH" sz="2000" b="1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2" name="ตัวเชื่อมต่อโค้ง 41"/>
          <p:cNvCxnSpPr/>
          <p:nvPr/>
        </p:nvCxnSpPr>
        <p:spPr>
          <a:xfrm flipV="1">
            <a:off x="10574366" y="2019280"/>
            <a:ext cx="1214446" cy="642942"/>
          </a:xfrm>
          <a:prstGeom prst="curvedConnector3">
            <a:avLst>
              <a:gd name="adj1" fmla="val 27412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ตัวเชื่อมต่อโค้ง 52"/>
          <p:cNvCxnSpPr/>
          <p:nvPr/>
        </p:nvCxnSpPr>
        <p:spPr>
          <a:xfrm flipV="1">
            <a:off x="10217176" y="7305692"/>
            <a:ext cx="1035851" cy="928694"/>
          </a:xfrm>
          <a:prstGeom prst="curvedConnector2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ตัวเชื่อมต่อโค้ง 55"/>
          <p:cNvCxnSpPr/>
          <p:nvPr/>
        </p:nvCxnSpPr>
        <p:spPr>
          <a:xfrm>
            <a:off x="6430962" y="2019280"/>
            <a:ext cx="2500330" cy="2428892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ตัวเชื่อมต่อโค้ง 57"/>
          <p:cNvCxnSpPr/>
          <p:nvPr/>
        </p:nvCxnSpPr>
        <p:spPr>
          <a:xfrm rot="-2760000">
            <a:off x="2816377" y="1707382"/>
            <a:ext cx="642942" cy="750099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รูปร่าง 75"/>
          <p:cNvCxnSpPr/>
          <p:nvPr/>
        </p:nvCxnSpPr>
        <p:spPr>
          <a:xfrm rot="5400000" flipH="1" flipV="1">
            <a:off x="4930764" y="2876536"/>
            <a:ext cx="571504" cy="571504"/>
          </a:xfrm>
          <a:prstGeom prst="curvedConnector3">
            <a:avLst>
              <a:gd name="adj1" fmla="val 25146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ตัวเชื่อมต่อโค้ง 85"/>
          <p:cNvCxnSpPr/>
          <p:nvPr/>
        </p:nvCxnSpPr>
        <p:spPr>
          <a:xfrm>
            <a:off x="3216251" y="4180245"/>
            <a:ext cx="1000133" cy="839431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ตัวเชื่อมต่อโค้ง 91"/>
          <p:cNvCxnSpPr/>
          <p:nvPr/>
        </p:nvCxnSpPr>
        <p:spPr>
          <a:xfrm>
            <a:off x="5573706" y="5519742"/>
            <a:ext cx="744790" cy="625117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ตัวเชื่อมต่อโค้ง 95"/>
          <p:cNvCxnSpPr/>
          <p:nvPr/>
        </p:nvCxnSpPr>
        <p:spPr>
          <a:xfrm rot="5400000" flipH="1" flipV="1">
            <a:off x="5180797" y="3412321"/>
            <a:ext cx="1071570" cy="285752"/>
          </a:xfrm>
          <a:prstGeom prst="curvedConnector3">
            <a:avLst>
              <a:gd name="adj1" fmla="val 50000"/>
            </a:avLst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ตัวเชื่อมต่อโค้ง 96"/>
          <p:cNvCxnSpPr/>
          <p:nvPr/>
        </p:nvCxnSpPr>
        <p:spPr>
          <a:xfrm>
            <a:off x="5430830" y="8948766"/>
            <a:ext cx="744790" cy="62511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ตัวเชื่อมต่อโค้ง 97"/>
          <p:cNvCxnSpPr>
            <a:stCxn id="19" idx="0"/>
          </p:cNvCxnSpPr>
          <p:nvPr/>
        </p:nvCxnSpPr>
        <p:spPr>
          <a:xfrm rot="5400000" flipH="1" flipV="1">
            <a:off x="7806144" y="5537601"/>
            <a:ext cx="1785950" cy="160735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ตัวเชื่อมต่อโค้ง 57"/>
          <p:cNvCxnSpPr/>
          <p:nvPr/>
        </p:nvCxnSpPr>
        <p:spPr>
          <a:xfrm rot="-2760000">
            <a:off x="6745467" y="6708041"/>
            <a:ext cx="642942" cy="750099"/>
          </a:xfrm>
          <a:prstGeom prst="curvedConnector2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ตัวเชื่อมต่อโค้ง 57"/>
          <p:cNvCxnSpPr/>
          <p:nvPr/>
        </p:nvCxnSpPr>
        <p:spPr>
          <a:xfrm rot="4320000" flipV="1">
            <a:off x="3422251" y="7280838"/>
            <a:ext cx="642942" cy="750099"/>
          </a:xfrm>
          <a:prstGeom prst="curvedConnector2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ตัวเชื่อมต่อโค้ง 57"/>
          <p:cNvCxnSpPr/>
          <p:nvPr/>
        </p:nvCxnSpPr>
        <p:spPr>
          <a:xfrm rot="16200000" flipH="1">
            <a:off x="2684668" y="6479957"/>
            <a:ext cx="556957" cy="208165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ตัวเชื่อมต่อโค้ง 57"/>
          <p:cNvCxnSpPr/>
          <p:nvPr/>
        </p:nvCxnSpPr>
        <p:spPr>
          <a:xfrm rot="16200000" flipH="1">
            <a:off x="3037657" y="7484287"/>
            <a:ext cx="1000132" cy="928694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สี่เหลี่ยมผืนผ้า 112"/>
          <p:cNvSpPr/>
          <p:nvPr/>
        </p:nvSpPr>
        <p:spPr>
          <a:xfrm>
            <a:off x="9431358" y="2519346"/>
            <a:ext cx="1785950" cy="78581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จัดทำบัญชีแผนงานโครงการ</a:t>
            </a:r>
            <a:endParaRPr lang="th-TH" sz="2400" b="1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14" name="ตัวเชื่อมต่อโค้ง 113"/>
          <p:cNvCxnSpPr/>
          <p:nvPr/>
        </p:nvCxnSpPr>
        <p:spPr>
          <a:xfrm rot="5400000" flipH="1" flipV="1">
            <a:off x="9809798" y="3498228"/>
            <a:ext cx="724145" cy="480893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สี่เหลี่ยมผืนผ้า 137"/>
          <p:cNvSpPr/>
          <p:nvPr/>
        </p:nvSpPr>
        <p:spPr>
          <a:xfrm>
            <a:off x="0" y="1447776"/>
            <a:ext cx="5859458" cy="36433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0" name="ตัวเชื่อมต่อโค้ง 89"/>
          <p:cNvCxnSpPr/>
          <p:nvPr/>
        </p:nvCxnSpPr>
        <p:spPr>
          <a:xfrm>
            <a:off x="5645144" y="4019544"/>
            <a:ext cx="3214710" cy="714380"/>
          </a:xfrm>
          <a:prstGeom prst="curvedConnector3">
            <a:avLst>
              <a:gd name="adj1" fmla="val 50000"/>
            </a:avLst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44946" y="8129911"/>
            <a:ext cx="15001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ภายใน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31</a:t>
            </a:r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มี.ค.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1" name="ตัวเชื่อมต่อตรง 20"/>
          <p:cNvCxnSpPr/>
          <p:nvPr/>
        </p:nvCxnSpPr>
        <p:spPr>
          <a:xfrm rot="5400000">
            <a:off x="-2115387" y="5493531"/>
            <a:ext cx="852013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 rot="5400000">
            <a:off x="-43685" y="5493531"/>
            <a:ext cx="852013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 rot="5400000">
            <a:off x="2028017" y="5493531"/>
            <a:ext cx="852013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 rot="5400000">
            <a:off x="4349752" y="5529250"/>
            <a:ext cx="84487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/>
          <p:nvPr/>
        </p:nvCxnSpPr>
        <p:spPr>
          <a:xfrm rot="5400000">
            <a:off x="6314297" y="5493531"/>
            <a:ext cx="852013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ตัดมุมสี่เหลี่ยมหนึ่งมุม 3"/>
          <p:cNvSpPr/>
          <p:nvPr/>
        </p:nvSpPr>
        <p:spPr>
          <a:xfrm>
            <a:off x="144418" y="519082"/>
            <a:ext cx="1928826" cy="785818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ต.ค.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th-TH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ธ.ค.</a:t>
            </a:r>
            <a:endParaRPr lang="th-TH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ตัดมุมสี่เหลี่ยมหนึ่งมุม 4"/>
          <p:cNvSpPr/>
          <p:nvPr/>
        </p:nvSpPr>
        <p:spPr>
          <a:xfrm>
            <a:off x="2144682" y="519082"/>
            <a:ext cx="2000264" cy="785818"/>
          </a:xfrm>
          <a:prstGeom prst="snip1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ม.ค.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ก.พ.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ตัดมุมสี่เหลี่ยมหนึ่งมุม 5"/>
          <p:cNvSpPr/>
          <p:nvPr/>
        </p:nvSpPr>
        <p:spPr>
          <a:xfrm>
            <a:off x="4216384" y="519082"/>
            <a:ext cx="2000264" cy="785818"/>
          </a:xfrm>
          <a:prstGeom prst="snip1Rect">
            <a:avLst/>
          </a:prstGeom>
          <a:solidFill>
            <a:srgbClr val="FF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มี.ค.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เม.ย.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ตัดมุมสี่เหลี่ยมหนึ่งมุม 8"/>
          <p:cNvSpPr/>
          <p:nvPr/>
        </p:nvSpPr>
        <p:spPr>
          <a:xfrm>
            <a:off x="6288086" y="519082"/>
            <a:ext cx="2214578" cy="785818"/>
          </a:xfrm>
          <a:prstGeom prst="snip1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พ.ค.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มิ.ย.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ตัดมุมสี่เหลี่ยมหนึ่งมุม 9"/>
          <p:cNvSpPr/>
          <p:nvPr/>
        </p:nvSpPr>
        <p:spPr>
          <a:xfrm>
            <a:off x="8574102" y="519082"/>
            <a:ext cx="1928826" cy="785818"/>
          </a:xfrm>
          <a:prstGeom prst="snip1Rect">
            <a:avLst/>
          </a:prstGeom>
          <a:solidFill>
            <a:schemeClr val="accent1">
              <a:lumMod val="7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ก.ค.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ก.ย.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ตัดมุมสี่เหลี่ยมหนึ่งมุม 12"/>
          <p:cNvSpPr/>
          <p:nvPr/>
        </p:nvSpPr>
        <p:spPr>
          <a:xfrm>
            <a:off x="10574366" y="519082"/>
            <a:ext cx="1928826" cy="785818"/>
          </a:xfrm>
          <a:prstGeom prst="snip1Rect">
            <a:avLst/>
          </a:prstGeom>
          <a:solidFill>
            <a:schemeClr val="bg1">
              <a:lumMod val="8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ต.ค.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th-TH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ธ.ค.</a:t>
            </a:r>
            <a:endParaRPr lang="th-TH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8931292" y="4090982"/>
            <a:ext cx="2143140" cy="1285884"/>
          </a:xfrm>
          <a:prstGeom prst="rect">
            <a:avLst/>
          </a:prstGeom>
          <a:solidFill>
            <a:srgbClr val="FFCCFF"/>
          </a:solidFill>
          <a:ln w="28575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รวบรวม</a:t>
            </a:r>
            <a:r>
              <a:rPr lang="th-TH" sz="2400" b="1" dirty="0" err="1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การแผนงานโครงการทำ</a:t>
            </a:r>
            <a:b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แผนยุทธศาสตร์อำเภอ</a:t>
            </a:r>
            <a:endParaRPr lang="th-TH" sz="2400" b="1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1717374" y="1662090"/>
            <a:ext cx="1000132" cy="2428892"/>
          </a:xfrm>
          <a:prstGeom prst="rect">
            <a:avLst/>
          </a:prstGeom>
          <a:solidFill>
            <a:srgbClr val="FFCC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เสนอกิจกรรมโครงการเข้าแผน ปรก.จังหวัด</a:t>
            </a:r>
            <a:endParaRPr lang="th-TH" sz="2400" b="1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9788548" y="6091246"/>
            <a:ext cx="2071702" cy="11430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สภาท้องถิ่นพิจารณาร่างข้อบัญญัติงบประมาณ</a:t>
            </a:r>
            <a:endParaRPr lang="th-TH" sz="2400" b="1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8716978" y="8305824"/>
            <a:ext cx="2786082" cy="785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จัดทำร่างข้อบัญญัติงบประมาณเสนอผู้บริหาร</a:t>
            </a:r>
            <a:endParaRPr lang="th-TH" sz="2400" b="1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7288218" y="7234254"/>
            <a:ext cx="1214446" cy="16430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อนุมัติประกาศใช้</a:t>
            </a:r>
            <a:b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แผนพัฒนาสามปี</a:t>
            </a:r>
            <a:endParaRPr lang="th-TH" sz="2400" b="1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74234" y="5591180"/>
            <a:ext cx="9286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15 </a:t>
            </a:r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ส.ค.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31028" y="8948766"/>
            <a:ext cx="15716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ภายใน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30 </a:t>
            </a:r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มิ.ย.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4216384" y="7162816"/>
            <a:ext cx="3000396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จัดทำร่างแผนพัฒนาสามปี</a:t>
            </a:r>
            <a:endParaRPr lang="th-TH" sz="2400" b="1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3930632" y="8520138"/>
            <a:ext cx="1357322" cy="857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เลือกโครงการส่ง </a:t>
            </a:r>
            <a:r>
              <a:rPr lang="th-TH" sz="2400" b="1" dirty="0" err="1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อบจ.</a:t>
            </a:r>
            <a:endParaRPr lang="th-TH" sz="2400" b="1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4287822" y="1733528"/>
            <a:ext cx="1214446" cy="17859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ส่งแผนให้หน่วยงานที่เกี่ยวข้อง</a:t>
            </a:r>
            <a:endParaRPr lang="th-TH" sz="2400" b="1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2716186" y="1733528"/>
            <a:ext cx="1428760" cy="17859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ประชุม ปรับปรุง/ แยกปัญหา จัดทำแผนเป็นรูปเล่ม</a:t>
            </a:r>
            <a:endParaRPr lang="th-TH" sz="2400" b="1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144418" y="1733528"/>
            <a:ext cx="2428892" cy="17859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เตรียมการ </a:t>
            </a:r>
          </a:p>
          <a:p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เก็บข้อมูล วิเคราะห์ กำหนดทิศทางพัฒนา โครงการกิจกรรม</a:t>
            </a:r>
            <a:endParaRPr lang="th-TH" sz="2400" b="1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144418" y="3590916"/>
            <a:ext cx="1285884" cy="1285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ทบทวน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/</a:t>
            </a:r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ปรับปรุงแผน</a:t>
            </a:r>
            <a:endParaRPr lang="th-TH" sz="2400" b="1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4287822" y="3590916"/>
            <a:ext cx="1214446" cy="1285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จัดเวทีเจรจาภาคีเพื่อของบสนับสนุน</a:t>
            </a:r>
            <a:endParaRPr lang="th-TH" sz="2000" b="1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2" name="ตัวเชื่อมต่อโค้ง 41"/>
          <p:cNvCxnSpPr/>
          <p:nvPr/>
        </p:nvCxnSpPr>
        <p:spPr>
          <a:xfrm flipV="1">
            <a:off x="10574366" y="2019280"/>
            <a:ext cx="1214446" cy="642942"/>
          </a:xfrm>
          <a:prstGeom prst="curvedConnector3">
            <a:avLst>
              <a:gd name="adj1" fmla="val 27412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ตัวเชื่อมต่อโค้ง 52"/>
          <p:cNvCxnSpPr/>
          <p:nvPr/>
        </p:nvCxnSpPr>
        <p:spPr>
          <a:xfrm flipV="1">
            <a:off x="10217176" y="7305692"/>
            <a:ext cx="1035851" cy="928694"/>
          </a:xfrm>
          <a:prstGeom prst="curvedConnector2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ตัวเชื่อมต่อโค้ง 55"/>
          <p:cNvCxnSpPr/>
          <p:nvPr/>
        </p:nvCxnSpPr>
        <p:spPr>
          <a:xfrm>
            <a:off x="5573706" y="2305032"/>
            <a:ext cx="3286148" cy="2000264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ตัวเชื่อมต่อโค้ง 57"/>
          <p:cNvCxnSpPr/>
          <p:nvPr/>
        </p:nvCxnSpPr>
        <p:spPr>
          <a:xfrm rot="-2760000">
            <a:off x="2459189" y="1278752"/>
            <a:ext cx="642942" cy="750099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รูปร่าง 75"/>
          <p:cNvCxnSpPr/>
          <p:nvPr/>
        </p:nvCxnSpPr>
        <p:spPr>
          <a:xfrm rot="5400000" flipH="1" flipV="1">
            <a:off x="3073376" y="3590916"/>
            <a:ext cx="571504" cy="571504"/>
          </a:xfrm>
          <a:prstGeom prst="curvedConnector3">
            <a:avLst>
              <a:gd name="adj1" fmla="val 25146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ตัวเชื่อมต่อโค้ง 85"/>
          <p:cNvCxnSpPr/>
          <p:nvPr/>
        </p:nvCxnSpPr>
        <p:spPr>
          <a:xfrm>
            <a:off x="501608" y="6591312"/>
            <a:ext cx="1000133" cy="839431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ตัวเชื่อมต่อโค้ง 91"/>
          <p:cNvCxnSpPr/>
          <p:nvPr/>
        </p:nvCxnSpPr>
        <p:spPr>
          <a:xfrm rot="16200000" flipH="1">
            <a:off x="3966351" y="5555461"/>
            <a:ext cx="2000264" cy="785818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ตัวเชื่อมต่อโค้ง 96"/>
          <p:cNvCxnSpPr/>
          <p:nvPr/>
        </p:nvCxnSpPr>
        <p:spPr>
          <a:xfrm>
            <a:off x="5430830" y="8948766"/>
            <a:ext cx="744790" cy="62511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ตัวเชื่อมต่อโค้ง 97"/>
          <p:cNvCxnSpPr>
            <a:stCxn id="19" idx="0"/>
          </p:cNvCxnSpPr>
          <p:nvPr/>
        </p:nvCxnSpPr>
        <p:spPr>
          <a:xfrm rot="5400000" flipH="1" flipV="1">
            <a:off x="7806144" y="5537601"/>
            <a:ext cx="1785950" cy="160735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ตัวเชื่อมต่อโค้ง 57"/>
          <p:cNvCxnSpPr/>
          <p:nvPr/>
        </p:nvCxnSpPr>
        <p:spPr>
          <a:xfrm rot="-2760000">
            <a:off x="6745467" y="6708041"/>
            <a:ext cx="642942" cy="750099"/>
          </a:xfrm>
          <a:prstGeom prst="curvedConnector2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ตัวเชื่อมต่อโค้ง 57"/>
          <p:cNvCxnSpPr/>
          <p:nvPr/>
        </p:nvCxnSpPr>
        <p:spPr>
          <a:xfrm rot="4320000" flipV="1">
            <a:off x="3422252" y="6995086"/>
            <a:ext cx="642942" cy="750099"/>
          </a:xfrm>
          <a:prstGeom prst="curvedConnector2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ตัวเชื่อมต่อโค้ง 57"/>
          <p:cNvCxnSpPr/>
          <p:nvPr/>
        </p:nvCxnSpPr>
        <p:spPr>
          <a:xfrm rot="16200000" flipH="1">
            <a:off x="2684666" y="6479956"/>
            <a:ext cx="556957" cy="208165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ตัวเชื่อมต่อโค้ง 57"/>
          <p:cNvCxnSpPr/>
          <p:nvPr/>
        </p:nvCxnSpPr>
        <p:spPr>
          <a:xfrm>
            <a:off x="3144814" y="7734320"/>
            <a:ext cx="928694" cy="857256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สี่เหลี่ยมผืนผ้า 112"/>
          <p:cNvSpPr/>
          <p:nvPr/>
        </p:nvSpPr>
        <p:spPr>
          <a:xfrm>
            <a:off x="9431358" y="2519346"/>
            <a:ext cx="1785950" cy="78581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จัดทำบัญชีแผนงานโครงการ</a:t>
            </a:r>
            <a:endParaRPr lang="th-TH" sz="2400" b="1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14" name="ตัวเชื่อมต่อโค้ง 113"/>
          <p:cNvCxnSpPr/>
          <p:nvPr/>
        </p:nvCxnSpPr>
        <p:spPr>
          <a:xfrm rot="5400000" flipH="1" flipV="1">
            <a:off x="9809798" y="3498228"/>
            <a:ext cx="724145" cy="480893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สี่เหลี่ยมมุมมน 129"/>
          <p:cNvSpPr/>
          <p:nvPr/>
        </p:nvSpPr>
        <p:spPr>
          <a:xfrm>
            <a:off x="0" y="9110658"/>
            <a:ext cx="192882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ปรับปรุงใหม่</a:t>
            </a:r>
            <a:endParaRPr lang="th-TH" b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1501740" y="3590916"/>
            <a:ext cx="1857388" cy="1285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วิเคราะห์ข้อมูลกำหนดตำแหน่งพัฒนา ทบทวนแผนงานโครงการ ปรับปรุงรูปเล่ม</a:t>
            </a:r>
            <a:endParaRPr lang="th-TH" sz="2000" b="1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1501740" y="6805626"/>
            <a:ext cx="1857388" cy="857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เก็บรวมข้อมูล ประชาคม กำหนดประเด็น</a:t>
            </a:r>
            <a:endParaRPr lang="th-TH" sz="2000" b="1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2216120" y="5662618"/>
            <a:ext cx="1928826" cy="642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รับกรอบยุทธศาสตร์การพัฒนา </a:t>
            </a:r>
            <a:r>
              <a:rPr lang="th-TH" sz="2400" b="1" dirty="0" err="1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อปท.</a:t>
            </a:r>
            <a:endParaRPr lang="th-TH" sz="2400" b="1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32" name="รูปร่าง 75"/>
          <p:cNvCxnSpPr/>
          <p:nvPr/>
        </p:nvCxnSpPr>
        <p:spPr>
          <a:xfrm rot="5400000" flipH="1" flipV="1">
            <a:off x="501608" y="4876800"/>
            <a:ext cx="571504" cy="571504"/>
          </a:xfrm>
          <a:prstGeom prst="curvedConnector3">
            <a:avLst>
              <a:gd name="adj1" fmla="val 25146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สี่เหลี่ยมผืนผ้า 128"/>
          <p:cNvSpPr/>
          <p:nvPr/>
        </p:nvSpPr>
        <p:spPr>
          <a:xfrm>
            <a:off x="144418" y="5376866"/>
            <a:ext cx="1716054" cy="1071570"/>
          </a:xfrm>
          <a:prstGeom prst="rect">
            <a:avLst/>
          </a:prstGeom>
          <a:solidFill>
            <a:srgbClr val="FFCCFF"/>
          </a:solidFill>
          <a:ln w="28575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กำหนดกรอบยุทธศาสตร์</a:t>
            </a:r>
            <a:b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การพัฒนาอำเภอ</a:t>
            </a:r>
            <a:endParaRPr lang="th-TH" sz="2400" b="1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33" name="ตัวเชื่อมต่อโค้ง 57"/>
          <p:cNvCxnSpPr/>
          <p:nvPr/>
        </p:nvCxnSpPr>
        <p:spPr>
          <a:xfrm rot="-2760000">
            <a:off x="3887949" y="1278753"/>
            <a:ext cx="642942" cy="750099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ตัวเชื่อมต่อโค้ง 57"/>
          <p:cNvCxnSpPr/>
          <p:nvPr/>
        </p:nvCxnSpPr>
        <p:spPr>
          <a:xfrm rot="2820000">
            <a:off x="5245705" y="3063817"/>
            <a:ext cx="642942" cy="750099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50240" y="1001370"/>
            <a:ext cx="11704320" cy="1017910"/>
          </a:xfrm>
          <a:solidFill>
            <a:srgbClr val="A50021"/>
          </a:solidFill>
        </p:spPr>
        <p:txBody>
          <a:bodyPr>
            <a:normAutofit fontScale="90000"/>
          </a:bodyPr>
          <a:lstStyle/>
          <a:p>
            <a:r>
              <a:rPr lang="th-TH" sz="72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7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ประเด็นฝากให้ คิด </a:t>
            </a:r>
            <a:r>
              <a:rPr lang="en-US" sz="7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&amp; </a:t>
            </a:r>
            <a:r>
              <a:rPr lang="th-TH" sz="7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พิจารณา</a:t>
            </a:r>
            <a:endParaRPr lang="th-TH" sz="7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44484" y="2376470"/>
            <a:ext cx="11704320" cy="624230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ควรพัฒนาปลัดอำเภอ  ให้มีคุณลักษณะของนักวางแผนอยู่อำเภอละ ๑ คน</a:t>
            </a:r>
          </a:p>
          <a:p>
            <a:pPr>
              <a:buFont typeface="Wingdings" pitchFamily="2" charset="2"/>
              <a:buChar char="Ø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ควรมี </a:t>
            </a:r>
            <a:r>
              <a:rPr lang="th-TH" sz="4000" b="1" dirty="0" err="1" smtClean="0">
                <a:latin typeface="TH SarabunPSK" pitchFamily="34" charset="-34"/>
                <a:cs typeface="TH SarabunPSK" pitchFamily="34" charset="-34"/>
              </a:rPr>
              <a:t>จพง.ปค.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ในที่ทำการปกครองจังหวัดที่มีความรู้ความเข้าใจเรื่องแผนเพื่อเป็นช่วยปลัดจังหวัดในการติดตาม ประเมินคุณภาพของแผน</a:t>
            </a:r>
          </a:p>
          <a:p>
            <a:pPr>
              <a:buFont typeface="Wingdings" pitchFamily="2" charset="2"/>
              <a:buChar char="Ø"/>
            </a:pPr>
            <a:r>
              <a:rPr lang="th-TH" sz="4000" b="1" dirty="0" err="1" smtClean="0">
                <a:latin typeface="TH SarabunPSK" pitchFamily="34" charset="-34"/>
                <a:cs typeface="TH SarabunPSK" pitchFamily="34" charset="-34"/>
              </a:rPr>
              <a:t>วช.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และ </a:t>
            </a:r>
            <a:r>
              <a:rPr lang="th-TH" sz="4000" b="1" dirty="0" err="1" smtClean="0">
                <a:latin typeface="TH SarabunPSK" pitchFamily="34" charset="-34"/>
                <a:cs typeface="TH SarabunPSK" pitchFamily="34" charset="-34"/>
              </a:rPr>
              <a:t>สน.ปท.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ควรประสานการสั่งการให้เป็นเรื่องเดียวกัน (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Harmony)</a:t>
            </a:r>
          </a:p>
          <a:p>
            <a:pPr>
              <a:buFont typeface="Wingdings" pitchFamily="2" charset="2"/>
              <a:buChar char="Ø"/>
            </a:pPr>
            <a:r>
              <a:rPr lang="th-TH" sz="4000" b="1" dirty="0" err="1" smtClean="0">
                <a:latin typeface="TH SarabunPSK" pitchFamily="34" charset="-34"/>
                <a:cs typeface="TH SarabunPSK" pitchFamily="34" charset="-34"/>
              </a:rPr>
              <a:t>วช.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และ </a:t>
            </a:r>
            <a:r>
              <a:rPr lang="th-TH" sz="4000" b="1" dirty="0" err="1" smtClean="0">
                <a:latin typeface="TH SarabunPSK" pitchFamily="34" charset="-34"/>
                <a:cs typeface="TH SarabunPSK" pitchFamily="34" charset="-34"/>
              </a:rPr>
              <a:t>สน.ปท.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ควรทบทวนกำหนดการ ขั้นตอนการทำแผนพัฒนาอำเภอ หมู่บ้าน ให้อยู่ในเวลาที่เหมาะสม</a:t>
            </a:r>
          </a:p>
          <a:p>
            <a:pPr>
              <a:buFont typeface="Wingdings" pitchFamily="2" charset="2"/>
              <a:buChar char="Ø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ควรให้มี แผนปฏิบัติราชการ หรือ แผนการดำเนินงานประจำปีของอำเภอ แยกออกมาจากแผนยุทธศาสตร์การพัฒนาอำเภอ</a:t>
            </a:r>
          </a:p>
          <a:p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50240" y="1001370"/>
            <a:ext cx="11704320" cy="1017910"/>
          </a:xfrm>
          <a:solidFill>
            <a:srgbClr val="A50021"/>
          </a:solidFill>
        </p:spPr>
        <p:txBody>
          <a:bodyPr>
            <a:normAutofit fontScale="90000"/>
          </a:bodyPr>
          <a:lstStyle/>
          <a:p>
            <a:r>
              <a:rPr lang="th-TH" sz="72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7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ประเด็นฝากให้ คิด </a:t>
            </a:r>
            <a:r>
              <a:rPr lang="en-US" sz="7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&amp; </a:t>
            </a:r>
            <a:r>
              <a:rPr lang="th-TH" sz="7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พิจารณา</a:t>
            </a:r>
            <a:endParaRPr lang="th-TH" sz="7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44484" y="2376470"/>
            <a:ext cx="11704320" cy="6242304"/>
          </a:xfrm>
        </p:spPr>
        <p:txBody>
          <a:bodyPr/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ต้องให้ความสำคัญกับ คณะกรรมการหมู่บ้าน ให้มากที่สุด </a:t>
            </a:r>
          </a:p>
          <a:p>
            <a:r>
              <a:rPr lang="th-TH" sz="4000" b="1" dirty="0" err="1" smtClean="0">
                <a:latin typeface="TH SarabunPSK" pitchFamily="34" charset="-34"/>
                <a:cs typeface="TH SarabunPSK" pitchFamily="34" charset="-34"/>
              </a:rPr>
              <a:t>สน.ปท.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ต้องเป็นหลักทำความเข้าใจคำว่า หมู่บ้าน ในมิติของชุมชุน อย่าให้เกิดความสับสน ติดยึดถ้อยคำ</a:t>
            </a:r>
          </a:p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ควรพิจารณากำหนดสัดส่วนในงบ</a:t>
            </a:r>
            <a:r>
              <a:rPr lang="th-TH" sz="4000" b="1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การของอำเภอ ให้โครงการที่มีอยู่ในแผนยุทธศาสตร์การพัฒนาอำเภอ ที่สำคัญและจำเป็น</a:t>
            </a:r>
          </a:p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แผนพัฒนาหมู่บ้าน กับแผนชุมชน ทำอย่างไรจะไปด้วยกันได้ด้วยดี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(หน้าที่ คณะกรรมการหมู่บ้าน คือ 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การจัดทำแผนพัฒนาหมู่บ้าน ไม่ใช่ต่างคนต่างทำ)</a:t>
            </a:r>
          </a:p>
          <a:p>
            <a:pPr>
              <a:buNone/>
            </a:pP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สีน้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9062" y="1662090"/>
            <a:ext cx="7000924" cy="4690619"/>
          </a:xfrm>
        </p:spPr>
      </p:pic>
      <p:sp>
        <p:nvSpPr>
          <p:cNvPr id="5" name="สี่เหลี่ยมผืนผ้า 4"/>
          <p:cNvSpPr/>
          <p:nvPr/>
        </p:nvSpPr>
        <p:spPr>
          <a:xfrm>
            <a:off x="3315566" y="6948502"/>
            <a:ext cx="561572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THE END</a:t>
            </a:r>
            <a:endParaRPr lang="th-TH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50240" y="1001370"/>
            <a:ext cx="11704320" cy="144653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th-TH" sz="72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  มีแผนอะไรอยู่ในพื้นที่ </a:t>
            </a:r>
            <a:r>
              <a:rPr lang="en-US" sz="72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?</a:t>
            </a:r>
            <a:endParaRPr lang="th-TH" sz="7200" b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ไดอะแกรม 6"/>
          <p:cNvGraphicFramePr/>
          <p:nvPr/>
        </p:nvGraphicFramePr>
        <p:xfrm>
          <a:off x="2144682" y="3090850"/>
          <a:ext cx="8669867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สี่เหลี่ยมมุมมน 26"/>
          <p:cNvSpPr/>
          <p:nvPr/>
        </p:nvSpPr>
        <p:spPr>
          <a:xfrm>
            <a:off x="2644748" y="7234254"/>
            <a:ext cx="2786082" cy="7858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แผนชุมชน</a:t>
            </a:r>
            <a:endParaRPr lang="th-TH" sz="4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เนื้อหา 2"/>
          <p:cNvSpPr>
            <a:spLocks noGrp="1"/>
          </p:cNvSpPr>
          <p:nvPr>
            <p:ph idx="1"/>
          </p:nvPr>
        </p:nvSpPr>
        <p:spPr>
          <a:xfrm>
            <a:off x="644484" y="2019280"/>
            <a:ext cx="3000396" cy="71438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แผนยุทธศาสตร์</a:t>
            </a: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3716318" y="2019280"/>
            <a:ext cx="3000396" cy="7143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130046" tIns="65023" rIns="130046" bIns="65023">
            <a:noAutofit/>
          </a:bodyPr>
          <a:lstStyle/>
          <a:p>
            <a:pPr marL="390138" marR="0" lvl="0" indent="-39013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แผนปฏิบัติการ</a:t>
            </a: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2144682" y="804834"/>
            <a:ext cx="3100409" cy="918491"/>
          </a:xfrm>
          <a:prstGeom prst="roundRect">
            <a:avLst/>
          </a:prstGeom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ภูมิภาค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มุมมน 12"/>
          <p:cNvSpPr/>
          <p:nvPr/>
        </p:nvSpPr>
        <p:spPr>
          <a:xfrm>
            <a:off x="573046" y="3090850"/>
            <a:ext cx="3071834" cy="11430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แผนยุทธศาสตร์การพัฒนาจังหวัด ๔ ปี</a:t>
            </a:r>
            <a:endParaRPr lang="th-TH" sz="4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มุมมน 13"/>
          <p:cNvSpPr/>
          <p:nvPr/>
        </p:nvSpPr>
        <p:spPr>
          <a:xfrm>
            <a:off x="573046" y="4305296"/>
            <a:ext cx="3143272" cy="1143008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แผนยุทธศาสตร์การพัฒนาอำเภอ ๔ ปี</a:t>
            </a:r>
            <a:endParaRPr lang="th-TH" sz="4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มุมมน 15"/>
          <p:cNvSpPr/>
          <p:nvPr/>
        </p:nvSpPr>
        <p:spPr>
          <a:xfrm>
            <a:off x="7002466" y="3090850"/>
            <a:ext cx="2857520" cy="11430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แผนยุทธศาสตร์การพัฒนา </a:t>
            </a:r>
            <a:r>
              <a:rPr lang="th-TH" sz="40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อบจ.</a:t>
            </a:r>
            <a:endParaRPr lang="th-TH" sz="4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มุมมน 16"/>
          <p:cNvSpPr/>
          <p:nvPr/>
        </p:nvSpPr>
        <p:spPr>
          <a:xfrm>
            <a:off x="6573838" y="5019676"/>
            <a:ext cx="3357586" cy="11430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แผนยุทธศาสตร์การพัฒนาเทศบาล </a:t>
            </a:r>
            <a:r>
              <a:rPr lang="th-TH" sz="40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อบต.</a:t>
            </a:r>
            <a:endParaRPr lang="th-TH" sz="4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สี่เหลี่ยมมุมมน 18"/>
          <p:cNvSpPr/>
          <p:nvPr/>
        </p:nvSpPr>
        <p:spPr>
          <a:xfrm>
            <a:off x="3716318" y="3090850"/>
            <a:ext cx="3000396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แผนปฏิบัติราชการจังหวัดประจำปี</a:t>
            </a:r>
            <a:endParaRPr lang="th-TH" sz="4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สี่เหลี่ยมมุมมน 21"/>
          <p:cNvSpPr/>
          <p:nvPr/>
        </p:nvSpPr>
        <p:spPr>
          <a:xfrm>
            <a:off x="9931424" y="3090850"/>
            <a:ext cx="2857520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แผนพัฒนา ๓ ปี</a:t>
            </a:r>
            <a:b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อบจ.</a:t>
            </a:r>
            <a:endParaRPr lang="th-TH" sz="4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สี่เหลี่ยมมุมมน 23"/>
          <p:cNvSpPr/>
          <p:nvPr/>
        </p:nvSpPr>
        <p:spPr>
          <a:xfrm>
            <a:off x="10002862" y="5019676"/>
            <a:ext cx="2786082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แผนพัฒนา ๓ ปี</a:t>
            </a:r>
            <a:b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เทศบาล </a:t>
            </a:r>
            <a:r>
              <a:rPr lang="th-TH" sz="40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อบต.</a:t>
            </a:r>
            <a:endParaRPr lang="th-TH" sz="4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สี่เหลี่ยมมุมมน 24"/>
          <p:cNvSpPr/>
          <p:nvPr/>
        </p:nvSpPr>
        <p:spPr>
          <a:xfrm>
            <a:off x="2216120" y="5519742"/>
            <a:ext cx="3286148" cy="100013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แผนชุมชนเชิง</a:t>
            </a:r>
            <a:b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การระดับตำบล</a:t>
            </a:r>
            <a:endParaRPr lang="th-TH" sz="4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สี่เหลี่ยมมุมมน 25"/>
          <p:cNvSpPr/>
          <p:nvPr/>
        </p:nvSpPr>
        <p:spPr>
          <a:xfrm>
            <a:off x="1787492" y="6591312"/>
            <a:ext cx="3143272" cy="785818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แผนพัฒนาหมู่บ้าน</a:t>
            </a:r>
            <a:endParaRPr lang="th-TH" sz="4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ตัวยึดเนื้อหา 2"/>
          <p:cNvSpPr txBox="1">
            <a:spLocks/>
          </p:cNvSpPr>
          <p:nvPr/>
        </p:nvSpPr>
        <p:spPr>
          <a:xfrm>
            <a:off x="6859590" y="2019280"/>
            <a:ext cx="3000396" cy="714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130046" tIns="65023" rIns="130046" bIns="65023">
            <a:noAutofit/>
          </a:bodyPr>
          <a:lstStyle/>
          <a:p>
            <a:pPr marL="390138" marR="0" lvl="0" indent="-39013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แผนยุทธศาสตร์</a:t>
            </a:r>
            <a:endParaRPr kumimoji="0" lang="th-TH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20" name="ตัวยึดเนื้อหา 2"/>
          <p:cNvSpPr txBox="1">
            <a:spLocks/>
          </p:cNvSpPr>
          <p:nvPr/>
        </p:nvSpPr>
        <p:spPr>
          <a:xfrm>
            <a:off x="9931424" y="2019280"/>
            <a:ext cx="3000396" cy="7143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130046" tIns="65023" rIns="130046" bIns="65023">
            <a:noAutofit/>
          </a:bodyPr>
          <a:lstStyle/>
          <a:p>
            <a:pPr marL="390138" marR="0" lvl="0" indent="-39013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แผนปฏิบัติการ</a:t>
            </a:r>
          </a:p>
        </p:txBody>
      </p:sp>
      <p:sp>
        <p:nvSpPr>
          <p:cNvPr id="21" name="สี่เหลี่ยมมุมมน 20"/>
          <p:cNvSpPr/>
          <p:nvPr/>
        </p:nvSpPr>
        <p:spPr>
          <a:xfrm>
            <a:off x="8075578" y="804834"/>
            <a:ext cx="3100409" cy="918491"/>
          </a:xfrm>
          <a:prstGeom prst="roundRect">
            <a:avLst/>
          </a:prstGeom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ภูมิภาค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50240" y="1001370"/>
            <a:ext cx="11704320" cy="130366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แผนของใคร ใครเป็นคนคิด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?</a:t>
            </a:r>
            <a:endParaRPr lang="th-TH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650875" y="2752724"/>
          <a:ext cx="11703050" cy="6553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50240" y="1001370"/>
            <a:ext cx="11704320" cy="1375100"/>
          </a:xfrm>
          <a:solidFill>
            <a:srgbClr val="A50021"/>
          </a:solidFill>
        </p:spPr>
        <p:txBody>
          <a:bodyPr/>
          <a:lstStyle/>
          <a:p>
            <a:r>
              <a:rPr lang="th-TH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คิดอย่างไรกับแผนต่างๆ ที่มีอยู่</a:t>
            </a:r>
            <a:endParaRPr lang="th-TH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http://www.trf.or.th/re/image/best_re_51/best_51_pic1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6054" y="2879572"/>
            <a:ext cx="8858312" cy="6624916"/>
          </a:xfrm>
          <a:prstGeom prst="rect">
            <a:avLst/>
          </a:prstGeom>
          <a:noFill/>
        </p:spPr>
      </p:pic>
      <p:sp>
        <p:nvSpPr>
          <p:cNvPr id="6" name="คำบรรยายภาพแบบเมฆ 5"/>
          <p:cNvSpPr/>
          <p:nvPr/>
        </p:nvSpPr>
        <p:spPr>
          <a:xfrm>
            <a:off x="6073772" y="4519610"/>
            <a:ext cx="3006890" cy="92869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แผนชุมชน</a:t>
            </a:r>
            <a:endParaRPr lang="th-TH" sz="4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คำบรรยายภาพแบบเมฆ 6"/>
          <p:cNvSpPr/>
          <p:nvPr/>
        </p:nvSpPr>
        <p:spPr>
          <a:xfrm>
            <a:off x="7700528" y="2805098"/>
            <a:ext cx="4802664" cy="1928826"/>
          </a:xfrm>
          <a:prstGeom prst="cloudCallou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แผนยุทธศาสตร์การพัฒนาอำเภอ</a:t>
            </a:r>
            <a:endParaRPr lang="th-TH" sz="4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คำบรรยายภาพแบบเมฆ 7"/>
          <p:cNvSpPr/>
          <p:nvPr/>
        </p:nvSpPr>
        <p:spPr>
          <a:xfrm>
            <a:off x="1573178" y="2733660"/>
            <a:ext cx="3818686" cy="1500198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แผนยุทธศาสตร์การพัฒนา </a:t>
            </a:r>
            <a:r>
              <a:rPr lang="th-TH" sz="36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อปท.</a:t>
            </a:r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คำบรรยายภาพแบบเมฆ 8"/>
          <p:cNvSpPr/>
          <p:nvPr/>
        </p:nvSpPr>
        <p:spPr>
          <a:xfrm>
            <a:off x="4002070" y="3519478"/>
            <a:ext cx="3571900" cy="1287083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แผนพัฒนา ๓ ปี</a:t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เทศบาล </a:t>
            </a:r>
            <a:r>
              <a:rPr lang="th-TH" sz="36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อบต.</a:t>
            </a:r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คำบรรยายภาพแบบเมฆ 9"/>
          <p:cNvSpPr/>
          <p:nvPr/>
        </p:nvSpPr>
        <p:spPr>
          <a:xfrm>
            <a:off x="0" y="4876800"/>
            <a:ext cx="3990323" cy="1214446"/>
          </a:xfrm>
          <a:prstGeom prst="cloudCallou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แผนชุมชนเชิง</a:t>
            </a:r>
            <a:b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การระดับตำบล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คำบรรยายภาพแบบเมฆ 10"/>
          <p:cNvSpPr/>
          <p:nvPr/>
        </p:nvSpPr>
        <p:spPr>
          <a:xfrm>
            <a:off x="8788416" y="5019676"/>
            <a:ext cx="2714644" cy="1214446"/>
          </a:xfrm>
          <a:prstGeom prst="cloudCallou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แผนพัฒนาหมู่บ้าน</a:t>
            </a:r>
            <a:endParaRPr lang="th-TH" sz="4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50240" y="1001370"/>
            <a:ext cx="11704320" cy="1375100"/>
          </a:xfrm>
          <a:solidFill>
            <a:srgbClr val="A50021"/>
          </a:solidFill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ประเด็นเกี่ยวกับการทำแผนพัฒนาพื้นที่</a:t>
            </a:r>
            <a:endParaRPr lang="th-TH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ถนนต่างสาย....แต่เป้าหมายเดียวกัน</a:t>
            </a:r>
          </a:p>
          <a:p>
            <a:r>
              <a:rPr lang="th-TH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เราเดินร่วมทางกันไม่ได้ </a:t>
            </a:r>
          </a:p>
          <a:p>
            <a:r>
              <a:rPr lang="th-TH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เวลาที่ใช้ไปกับการทำแผน</a:t>
            </a:r>
          </a:p>
          <a:p>
            <a:r>
              <a:rPr lang="th-TH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เก็บของเข้าชั้น หรือ ออกแบบชั้นเพื่อวางของ </a:t>
            </a:r>
          </a:p>
          <a:p>
            <a:r>
              <a:rPr lang="th-TH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ทำให้เสร็จ หรือ ทำให้สำเร็จ</a:t>
            </a:r>
          </a:p>
          <a:p>
            <a:r>
              <a:rPr lang="th-TH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แผนของบ หรือ หาทางแก้ปัญหา</a:t>
            </a:r>
            <a:endParaRPr lang="th-TH" sz="51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มีผู้บริหารกี่คนที่ใช้แผนพัฒนาอำเภอในการบริหาร</a:t>
            </a:r>
          </a:p>
          <a:p>
            <a:r>
              <a:rPr lang="th-TH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คนสำคัญกว่าแผน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/>
        </p:nvGraphicFramePr>
        <p:xfrm>
          <a:off x="650240" y="1001370"/>
          <a:ext cx="11704320" cy="1446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300480" y="3519478"/>
            <a:ext cx="11345588" cy="5715040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ให้ </a:t>
            </a:r>
            <a:r>
              <a:rPr lang="th-TH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มีคนทำที่เข้าใจ 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แผนยุทธศาสตร์พัฒนาอำเภอ </a:t>
            </a:r>
          </a:p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ให้ แผนยุทธศาสตร์พัฒนาอำเภอ </a:t>
            </a:r>
            <a:r>
              <a:rPr lang="th-TH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มีคุณภาพ</a:t>
            </a:r>
          </a:p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ให้ แผนยุทธศาสตร์พัฒนาอำเภอ </a:t>
            </a:r>
            <a:r>
              <a:rPr lang="th-TH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มีชีวิต 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ให้ กิจกรรมโครงการในแผนฯ </a:t>
            </a:r>
            <a:r>
              <a:rPr lang="th-TH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ได้รับการตอบสนอง</a:t>
            </a:r>
            <a:endParaRPr lang="en-US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ให้ ระบบแผนพัฒนาในพื้นที่ </a:t>
            </a:r>
            <a:r>
              <a:rPr lang="th-TH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มีการบูร</a:t>
            </a:r>
            <a:r>
              <a:rPr lang="th-TH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</a:t>
            </a:r>
          </a:p>
          <a:p>
            <a:pPr>
              <a:buNone/>
            </a:pPr>
            <a:endParaRPr lang="th-TH" sz="4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922" y="2519346"/>
            <a:ext cx="1143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เราจะทำอย่างไร........</a:t>
            </a:r>
            <a:endParaRPr lang="th-TH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50240" y="1001370"/>
            <a:ext cx="11704320" cy="1375100"/>
          </a:xfrm>
          <a:solidFill>
            <a:srgbClr val="0070C0"/>
          </a:solidFill>
        </p:spPr>
        <p:txBody>
          <a:bodyPr/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การทำแผน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5602" name="Picture 2" descr="http://www.thaieditorial.com/wp-content/uploads/2012/10/%E0%B8%A7%E0%B8%87%E0%B8%94%E0%B8%B8%E0%B8%A3%E0%B8%B4%E0%B8%A2%E0%B8%B2%E0%B8%87%E0%B8%84%E0%B9%8C%E0%B8%8B%E0%B8%B4%E0%B8%A1%E0%B9%82%E0%B8%9F%E0%B8%99%E0%B8%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85" y="2519346"/>
            <a:ext cx="11666134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รถไฟใต้ดิน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FFFFFF"/>
      </a:accent3>
      <a:accent4>
        <a:srgbClr val="000000"/>
      </a:accent4>
      <a:accent5>
        <a:srgbClr val="AAB8DD"/>
      </a:accent5>
      <a:accent6>
        <a:srgbClr val="158C1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1778</TotalTime>
  <Words>1417</Words>
  <Application>Microsoft Office PowerPoint</Application>
  <PresentationFormat>กำหนดเอง</PresentationFormat>
  <Paragraphs>229</Paragraphs>
  <Slides>24</Slides>
  <Notes>13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24</vt:i4>
      </vt:variant>
    </vt:vector>
  </HeadingPairs>
  <TitlesOfParts>
    <vt:vector size="25" baseType="lpstr">
      <vt:lpstr>ไหลเวียน</vt:lpstr>
      <vt:lpstr>แผนพัฒนาในพื้นที่ :  สภาพความจริง ปัญหาและความท้าทาย</vt:lpstr>
      <vt:lpstr>ภาพนิ่ง 2</vt:lpstr>
      <vt:lpstr>  มีแผนอะไรอยู่ในพื้นที่ ?</vt:lpstr>
      <vt:lpstr>ภาพนิ่ง 4</vt:lpstr>
      <vt:lpstr> แผนของใคร ใครเป็นคนคิด ?</vt:lpstr>
      <vt:lpstr>  คิดอย่างไรกับแผนต่างๆ ที่มีอยู่</vt:lpstr>
      <vt:lpstr>   ประเด็นเกี่ยวกับการทำแผนพัฒนาพื้นที่</vt:lpstr>
      <vt:lpstr>ภาพนิ่ง 8</vt:lpstr>
      <vt:lpstr> การทำแผน</vt:lpstr>
      <vt:lpstr>  การทำแผน</vt:lpstr>
      <vt:lpstr>  คนทำแผน</vt:lpstr>
      <vt:lpstr>ภาพนิ่ง 12</vt:lpstr>
      <vt:lpstr>ภาพนิ่ง 13</vt:lpstr>
      <vt:lpstr>ภาพนิ่ง 14</vt:lpstr>
      <vt:lpstr>ภาพนิ่ง 15</vt:lpstr>
      <vt:lpstr>Top Down</vt:lpstr>
      <vt:lpstr>ภาพนิ่ง 17</vt:lpstr>
      <vt:lpstr>  แผนที่ทำ ทำเพื่อใคร ?</vt:lpstr>
      <vt:lpstr>  กรอบเวลาในการทำแผน : Timeline</vt:lpstr>
      <vt:lpstr>ภาพนิ่ง 20</vt:lpstr>
      <vt:lpstr>ภาพนิ่ง 21</vt:lpstr>
      <vt:lpstr>    ประเด็นฝากให้ คิด &amp; พิจารณา</vt:lpstr>
      <vt:lpstr>    ประเด็นฝากให้ คิด &amp; พิจารณา</vt:lpstr>
      <vt:lpstr>ภาพนิ่ง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การบูรณาการแผนพัฒนาในพื้นที่</dc:title>
  <dc:creator>tham</dc:creator>
  <cp:lastModifiedBy>tham</cp:lastModifiedBy>
  <cp:revision>129</cp:revision>
  <dcterms:modified xsi:type="dcterms:W3CDTF">2014-03-02T00:30:52Z</dcterms:modified>
</cp:coreProperties>
</file>