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55"/>
  </p:notesMasterIdLst>
  <p:sldIdLst>
    <p:sldId id="256" r:id="rId2"/>
    <p:sldId id="315" r:id="rId3"/>
    <p:sldId id="317" r:id="rId4"/>
    <p:sldId id="338" r:id="rId5"/>
    <p:sldId id="318" r:id="rId6"/>
    <p:sldId id="319" r:id="rId7"/>
    <p:sldId id="335" r:id="rId8"/>
    <p:sldId id="320" r:id="rId9"/>
    <p:sldId id="344" r:id="rId10"/>
    <p:sldId id="321" r:id="rId11"/>
    <p:sldId id="337" r:id="rId12"/>
    <p:sldId id="336" r:id="rId13"/>
    <p:sldId id="286" r:id="rId14"/>
    <p:sldId id="288" r:id="rId15"/>
    <p:sldId id="289" r:id="rId16"/>
    <p:sldId id="292" r:id="rId17"/>
    <p:sldId id="342" r:id="rId18"/>
    <p:sldId id="426" r:id="rId19"/>
    <p:sldId id="433" r:id="rId20"/>
    <p:sldId id="399" r:id="rId21"/>
    <p:sldId id="427" r:id="rId22"/>
    <p:sldId id="432" r:id="rId23"/>
    <p:sldId id="437" r:id="rId24"/>
    <p:sldId id="388" r:id="rId25"/>
    <p:sldId id="389" r:id="rId26"/>
    <p:sldId id="428" r:id="rId27"/>
    <p:sldId id="429" r:id="rId28"/>
    <p:sldId id="430" r:id="rId29"/>
    <p:sldId id="439" r:id="rId30"/>
    <p:sldId id="431" r:id="rId31"/>
    <p:sldId id="391" r:id="rId32"/>
    <p:sldId id="406" r:id="rId33"/>
    <p:sldId id="392" r:id="rId34"/>
    <p:sldId id="393" r:id="rId35"/>
    <p:sldId id="347" r:id="rId36"/>
    <p:sldId id="394" r:id="rId37"/>
    <p:sldId id="407" r:id="rId38"/>
    <p:sldId id="348" r:id="rId39"/>
    <p:sldId id="417" r:id="rId40"/>
    <p:sldId id="435" r:id="rId41"/>
    <p:sldId id="410" r:id="rId42"/>
    <p:sldId id="412" r:id="rId43"/>
    <p:sldId id="413" r:id="rId44"/>
    <p:sldId id="414" r:id="rId45"/>
    <p:sldId id="415" r:id="rId46"/>
    <p:sldId id="416" r:id="rId47"/>
    <p:sldId id="443" r:id="rId48"/>
    <p:sldId id="423" r:id="rId49"/>
    <p:sldId id="381" r:id="rId50"/>
    <p:sldId id="301" r:id="rId51"/>
    <p:sldId id="312" r:id="rId52"/>
    <p:sldId id="307" r:id="rId53"/>
    <p:sldId id="446" r:id="rId54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8E141A"/>
    <a:srgbClr val="7C1217"/>
    <a:srgbClr val="B7B01F"/>
    <a:srgbClr val="5D2D37"/>
    <a:srgbClr val="2C2561"/>
    <a:srgbClr val="241D41"/>
    <a:srgbClr val="39557F"/>
    <a:srgbClr val="4B7D50"/>
    <a:srgbClr val="4375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1884" autoAdjust="0"/>
  </p:normalViewPr>
  <p:slideViewPr>
    <p:cSldViewPr>
      <p:cViewPr>
        <p:scale>
          <a:sx n="80" d="100"/>
          <a:sy n="80" d="100"/>
        </p:scale>
        <p:origin x="-46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8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C0D2C-BCF7-483F-B166-557AAEA620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8B67B48-BFC0-4025-BC61-5D4BBFEFA448}">
      <dgm:prSet phldrT="[Text]"/>
      <dgm:spPr>
        <a:solidFill>
          <a:srgbClr val="C513C9"/>
        </a:solidFill>
      </dgm:spPr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พระราชดำรัสฯ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86680F9C-8BD8-4569-820B-98004C5B71C2}" type="parTrans" cxnId="{8162A515-2726-49EF-9CDA-EA5B3ECB7945}">
      <dgm:prSet/>
      <dgm:spPr/>
      <dgm:t>
        <a:bodyPr/>
        <a:lstStyle/>
        <a:p>
          <a:endParaRPr lang="th-TH"/>
        </a:p>
      </dgm:t>
    </dgm:pt>
    <dgm:pt modelId="{692D09FF-A570-4292-9B38-39DB96EC1B64}" type="sibTrans" cxnId="{8162A515-2726-49EF-9CDA-EA5B3ECB7945}">
      <dgm:prSet/>
      <dgm:spPr/>
      <dgm:t>
        <a:bodyPr/>
        <a:lstStyle/>
        <a:p>
          <a:endParaRPr lang="th-TH"/>
        </a:p>
      </dgm:t>
    </dgm:pt>
    <dgm:pt modelId="{4E619A0F-11B4-44F0-820D-6802CF0BD1D7}">
      <dgm:prSet phldrT="[Text]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ตั้งแต่ ปี ๒๕๑๖ 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๑๗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E8BD2901-B67F-4C07-B48A-F10D3E212056}" type="parTrans" cxnId="{E40BC7C9-5309-4C88-80EE-74F78521719E}">
      <dgm:prSet/>
      <dgm:spPr/>
      <dgm:t>
        <a:bodyPr/>
        <a:lstStyle/>
        <a:p>
          <a:endParaRPr lang="th-TH"/>
        </a:p>
      </dgm:t>
    </dgm:pt>
    <dgm:pt modelId="{43580818-CDDE-498B-87B2-1ACE44CB2B67}" type="sibTrans" cxnId="{E40BC7C9-5309-4C88-80EE-74F78521719E}">
      <dgm:prSet/>
      <dgm:spPr/>
      <dgm:t>
        <a:bodyPr/>
        <a:lstStyle/>
        <a:p>
          <a:endParaRPr lang="th-TH"/>
        </a:p>
      </dgm:t>
    </dgm:pt>
    <dgm:pt modelId="{56EBBFED-42D5-4B5A-BFB8-DE534C31829E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หลักคิดเกี่ยวกับการพัฒนาประเทศ</a:t>
          </a:r>
          <a:endParaRPr lang="th-TH" sz="3200" b="1" dirty="0">
            <a:latin typeface="TH SarabunPSK" pitchFamily="34" charset="-34"/>
            <a:cs typeface="TH SarabunPSK" pitchFamily="34" charset="-34"/>
          </a:endParaRPr>
        </a:p>
      </dgm:t>
    </dgm:pt>
    <dgm:pt modelId="{4B97F666-958A-45EF-A185-C5FD29B93E1A}" type="parTrans" cxnId="{4296BB19-FBC0-46BD-BCE8-BD83F1117E37}">
      <dgm:prSet/>
      <dgm:spPr/>
      <dgm:t>
        <a:bodyPr/>
        <a:lstStyle/>
        <a:p>
          <a:endParaRPr lang="th-TH"/>
        </a:p>
      </dgm:t>
    </dgm:pt>
    <dgm:pt modelId="{6E75418F-3B4E-48D4-A62C-E9965581A599}" type="sibTrans" cxnId="{4296BB19-FBC0-46BD-BCE8-BD83F1117E37}">
      <dgm:prSet/>
      <dgm:spPr/>
      <dgm:t>
        <a:bodyPr/>
        <a:lstStyle/>
        <a:p>
          <a:endParaRPr lang="th-TH"/>
        </a:p>
      </dgm:t>
    </dgm:pt>
    <dgm:pt modelId="{399E8F87-C89F-4066-9508-72E7EF910635}">
      <dgm:prSet phldrT="[Text]"/>
      <dgm:spPr>
        <a:solidFill>
          <a:srgbClr val="002060"/>
        </a:solidFill>
      </dgm:spPr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รัฐธรรมนูญฯ ๕๐</a:t>
          </a:r>
          <a:endParaRPr lang="th-TH" b="1" dirty="0"/>
        </a:p>
      </dgm:t>
    </dgm:pt>
    <dgm:pt modelId="{FA411095-1F54-42DB-B29C-646DC2CF7D39}" type="parTrans" cxnId="{52B59BC4-59CE-4745-87AB-0D04F6139ACC}">
      <dgm:prSet/>
      <dgm:spPr/>
      <dgm:t>
        <a:bodyPr/>
        <a:lstStyle/>
        <a:p>
          <a:endParaRPr lang="th-TH"/>
        </a:p>
      </dgm:t>
    </dgm:pt>
    <dgm:pt modelId="{732E4AF2-71FA-4398-9073-1787031DDCF8}" type="sibTrans" cxnId="{52B59BC4-59CE-4745-87AB-0D04F6139ACC}">
      <dgm:prSet/>
      <dgm:spPr/>
      <dgm:t>
        <a:bodyPr/>
        <a:lstStyle/>
        <a:p>
          <a:endParaRPr lang="th-TH"/>
        </a:p>
      </dgm:t>
    </dgm:pt>
    <dgm:pt modelId="{1839C7A9-ED0D-44E3-86D7-5A2F3B93E968}">
      <dgm:prSet phldrT="[Text]"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มาตรา ๗๘ (๑) หมวดบริหารราชการแผ่นดิน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391E9EC0-8F62-4B6D-AEC5-E541A630C33E}" type="parTrans" cxnId="{D646C377-8C22-442B-8D9E-258E3A8BEE00}">
      <dgm:prSet/>
      <dgm:spPr/>
      <dgm:t>
        <a:bodyPr/>
        <a:lstStyle/>
        <a:p>
          <a:endParaRPr lang="th-TH"/>
        </a:p>
      </dgm:t>
    </dgm:pt>
    <dgm:pt modelId="{8764FE81-5316-4C40-8114-9133C054061A}" type="sibTrans" cxnId="{D646C377-8C22-442B-8D9E-258E3A8BEE00}">
      <dgm:prSet/>
      <dgm:spPr/>
      <dgm:t>
        <a:bodyPr/>
        <a:lstStyle/>
        <a:p>
          <a:endParaRPr lang="th-TH"/>
        </a:p>
      </dgm:t>
    </dgm:pt>
    <dgm:pt modelId="{E7BC96B8-ACEE-43B8-8291-8935851FDFDE}">
      <dgm:prSet phldrT="[Text]"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มาตรา ๘๓ แนวนโยบายด้านเศรษฐกิจ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C2DB3303-EA52-4E50-87E0-0B4F47EDACB2}" type="parTrans" cxnId="{7D43D38E-07D1-4F0B-8FDC-173303C11331}">
      <dgm:prSet/>
      <dgm:spPr/>
      <dgm:t>
        <a:bodyPr/>
        <a:lstStyle/>
        <a:p>
          <a:endParaRPr lang="th-TH"/>
        </a:p>
      </dgm:t>
    </dgm:pt>
    <dgm:pt modelId="{8D29C81C-B4A6-4FAC-AD49-A6FC96FD0B00}" type="sibTrans" cxnId="{7D43D38E-07D1-4F0B-8FDC-173303C11331}">
      <dgm:prSet/>
      <dgm:spPr/>
      <dgm:t>
        <a:bodyPr/>
        <a:lstStyle/>
        <a:p>
          <a:endParaRPr lang="th-TH"/>
        </a:p>
      </dgm:t>
    </dgm:pt>
    <dgm:pt modelId="{905469E1-89F6-453D-BB92-5B075690D67B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3600" dirty="0" smtClean="0">
              <a:latin typeface="Constantia" pitchFamily="18" charset="0"/>
            </a:rPr>
            <a:t>NHDR </a:t>
          </a:r>
          <a:r>
            <a:rPr lang="en-US" sz="2800" dirty="0" smtClean="0">
              <a:latin typeface="Constantia" pitchFamily="18" charset="0"/>
            </a:rPr>
            <a:t>(UNDP)</a:t>
          </a:r>
          <a:endParaRPr lang="th-TH" sz="2800" dirty="0">
            <a:latin typeface="Constantia" pitchFamily="18" charset="0"/>
          </a:endParaRPr>
        </a:p>
      </dgm:t>
    </dgm:pt>
    <dgm:pt modelId="{9C1249E5-F7C3-4F62-B6D4-39E974E6B89E}" type="parTrans" cxnId="{829183ED-2939-46EC-979C-6133C5561435}">
      <dgm:prSet/>
      <dgm:spPr/>
      <dgm:t>
        <a:bodyPr/>
        <a:lstStyle/>
        <a:p>
          <a:endParaRPr lang="th-TH"/>
        </a:p>
      </dgm:t>
    </dgm:pt>
    <dgm:pt modelId="{E0BF755F-3833-44E3-865B-0822E518C552}" type="sibTrans" cxnId="{829183ED-2939-46EC-979C-6133C5561435}">
      <dgm:prSet/>
      <dgm:spPr/>
      <dgm:t>
        <a:bodyPr/>
        <a:lstStyle/>
        <a:p>
          <a:endParaRPr lang="th-TH"/>
        </a:p>
      </dgm:t>
    </dgm:pt>
    <dgm:pt modelId="{65373ADC-B764-47F5-89EA-6BEC7AC95FB5}">
      <dgm:prSet phldrT="[Text]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การพัฒนาที่เน้นคุณธรรม</a:t>
          </a:r>
          <a:endParaRPr lang="th-TH" sz="3000" b="1" dirty="0">
            <a:latin typeface="TH SarabunPSK" pitchFamily="34" charset="-34"/>
            <a:cs typeface="TH SarabunPSK" pitchFamily="34" charset="-34"/>
          </a:endParaRPr>
        </a:p>
      </dgm:t>
    </dgm:pt>
    <dgm:pt modelId="{36803549-1A41-4EF7-9445-718FC8416401}" type="parTrans" cxnId="{512487BE-625A-445B-9827-914152AE4ED7}">
      <dgm:prSet/>
      <dgm:spPr/>
      <dgm:t>
        <a:bodyPr/>
        <a:lstStyle/>
        <a:p>
          <a:endParaRPr lang="th-TH"/>
        </a:p>
      </dgm:t>
    </dgm:pt>
    <dgm:pt modelId="{BEC74CFE-3FE8-4CC6-8737-6611352721A8}" type="sibTrans" cxnId="{512487BE-625A-445B-9827-914152AE4ED7}">
      <dgm:prSet/>
      <dgm:spPr/>
      <dgm:t>
        <a:bodyPr/>
        <a:lstStyle/>
        <a:p>
          <a:endParaRPr lang="th-TH"/>
        </a:p>
      </dgm:t>
    </dgm:pt>
    <dgm:pt modelId="{C5729F0B-CA74-4ABC-BE78-E8A9556EF99D}">
      <dgm:prSet phldrT="[Text]"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ขยายผลโดยการสร้างค่านิยมพอเพียง </a:t>
          </a:r>
          <a:endParaRPr lang="th-TH" sz="2800" dirty="0">
            <a:latin typeface="Constantia" pitchFamily="18" charset="0"/>
          </a:endParaRPr>
        </a:p>
      </dgm:t>
    </dgm:pt>
    <dgm:pt modelId="{2826F77C-FE96-410C-93D6-374BF7798834}" type="parTrans" cxnId="{0E95D32F-1BC5-41D5-A975-A25F56F1C24E}">
      <dgm:prSet/>
      <dgm:spPr/>
      <dgm:t>
        <a:bodyPr/>
        <a:lstStyle/>
        <a:p>
          <a:endParaRPr lang="th-TH"/>
        </a:p>
      </dgm:t>
    </dgm:pt>
    <dgm:pt modelId="{C6E26C1B-C615-430C-B80C-AEED10041795}" type="sibTrans" cxnId="{0E95D32F-1BC5-41D5-A975-A25F56F1C24E}">
      <dgm:prSet/>
      <dgm:spPr/>
      <dgm:t>
        <a:bodyPr/>
        <a:lstStyle/>
        <a:p>
          <a:endParaRPr lang="th-TH"/>
        </a:p>
      </dgm:t>
    </dgm:pt>
    <dgm:pt modelId="{1A2F5FDA-769A-49B0-BBB5-41E0CD4794E4}" type="pres">
      <dgm:prSet presAssocID="{70FC0D2C-BCF7-483F-B166-557AAEA620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7973248-5B2E-49F7-BBAB-2844962E78DA}" type="pres">
      <dgm:prSet presAssocID="{68B67B48-BFC0-4025-BC61-5D4BBFEFA448}" presName="linNode" presStyleCnt="0"/>
      <dgm:spPr/>
    </dgm:pt>
    <dgm:pt modelId="{D564BF94-7F71-4A77-B200-C66CE6A1BCA0}" type="pres">
      <dgm:prSet presAssocID="{68B67B48-BFC0-4025-BC61-5D4BBFEFA44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221974-CDE4-499B-8719-AFF32C443F7B}" type="pres">
      <dgm:prSet presAssocID="{68B67B48-BFC0-4025-BC61-5D4BBFEFA44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8D27DD-4CA4-4231-886C-B8E4FED5959B}" type="pres">
      <dgm:prSet presAssocID="{692D09FF-A570-4292-9B38-39DB96EC1B64}" presName="sp" presStyleCnt="0"/>
      <dgm:spPr/>
    </dgm:pt>
    <dgm:pt modelId="{E7F0BDD7-EB95-43B6-9648-F8A9B91149D9}" type="pres">
      <dgm:prSet presAssocID="{399E8F87-C89F-4066-9508-72E7EF910635}" presName="linNode" presStyleCnt="0"/>
      <dgm:spPr/>
    </dgm:pt>
    <dgm:pt modelId="{6A0899D6-11B2-4E85-8DD2-3EFB75207B5D}" type="pres">
      <dgm:prSet presAssocID="{399E8F87-C89F-4066-9508-72E7EF91063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D29045-CD97-43A4-99A7-D87B9057D075}" type="pres">
      <dgm:prSet presAssocID="{399E8F87-C89F-4066-9508-72E7EF91063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CAB836-9BA0-4AC7-9182-AA2E6B6F3217}" type="pres">
      <dgm:prSet presAssocID="{732E4AF2-71FA-4398-9073-1787031DDCF8}" presName="sp" presStyleCnt="0"/>
      <dgm:spPr/>
    </dgm:pt>
    <dgm:pt modelId="{C27FB7AB-BDAF-470B-95D2-15FFDF9CF04E}" type="pres">
      <dgm:prSet presAssocID="{905469E1-89F6-453D-BB92-5B075690D67B}" presName="linNode" presStyleCnt="0"/>
      <dgm:spPr/>
    </dgm:pt>
    <dgm:pt modelId="{E19B5E4B-3AD7-4575-9E33-234B05122110}" type="pres">
      <dgm:prSet presAssocID="{905469E1-89F6-453D-BB92-5B075690D67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60C5B7-278A-417B-AC9C-ECF02748216A}" type="pres">
      <dgm:prSet presAssocID="{905469E1-89F6-453D-BB92-5B075690D67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2B59BC4-59CE-4745-87AB-0D04F6139ACC}" srcId="{70FC0D2C-BCF7-483F-B166-557AAEA6201D}" destId="{399E8F87-C89F-4066-9508-72E7EF910635}" srcOrd="1" destOrd="0" parTransId="{FA411095-1F54-42DB-B29C-646DC2CF7D39}" sibTransId="{732E4AF2-71FA-4398-9073-1787031DDCF8}"/>
    <dgm:cxn modelId="{8162A515-2726-49EF-9CDA-EA5B3ECB7945}" srcId="{70FC0D2C-BCF7-483F-B166-557AAEA6201D}" destId="{68B67B48-BFC0-4025-BC61-5D4BBFEFA448}" srcOrd="0" destOrd="0" parTransId="{86680F9C-8BD8-4569-820B-98004C5B71C2}" sibTransId="{692D09FF-A570-4292-9B38-39DB96EC1B64}"/>
    <dgm:cxn modelId="{829183ED-2939-46EC-979C-6133C5561435}" srcId="{70FC0D2C-BCF7-483F-B166-557AAEA6201D}" destId="{905469E1-89F6-453D-BB92-5B075690D67B}" srcOrd="2" destOrd="0" parTransId="{9C1249E5-F7C3-4F62-B6D4-39E974E6B89E}" sibTransId="{E0BF755F-3833-44E3-865B-0822E518C552}"/>
    <dgm:cxn modelId="{7D43D38E-07D1-4F0B-8FDC-173303C11331}" srcId="{399E8F87-C89F-4066-9508-72E7EF910635}" destId="{E7BC96B8-ACEE-43B8-8291-8935851FDFDE}" srcOrd="1" destOrd="0" parTransId="{C2DB3303-EA52-4E50-87E0-0B4F47EDACB2}" sibTransId="{8D29C81C-B4A6-4FAC-AD49-A6FC96FD0B00}"/>
    <dgm:cxn modelId="{AEA67738-FA9E-4DC7-A847-567CF2FD6182}" type="presOf" srcId="{905469E1-89F6-453D-BB92-5B075690D67B}" destId="{E19B5E4B-3AD7-4575-9E33-234B05122110}" srcOrd="0" destOrd="0" presId="urn:microsoft.com/office/officeart/2005/8/layout/vList5"/>
    <dgm:cxn modelId="{E40BC7C9-5309-4C88-80EE-74F78521719E}" srcId="{68B67B48-BFC0-4025-BC61-5D4BBFEFA448}" destId="{4E619A0F-11B4-44F0-820D-6802CF0BD1D7}" srcOrd="0" destOrd="0" parTransId="{E8BD2901-B67F-4C07-B48A-F10D3E212056}" sibTransId="{43580818-CDDE-498B-87B2-1ACE44CB2B67}"/>
    <dgm:cxn modelId="{E14F6395-2F4A-44CE-834D-C606317BE1CC}" type="presOf" srcId="{C5729F0B-CA74-4ABC-BE78-E8A9556EF99D}" destId="{2B60C5B7-278A-417B-AC9C-ECF02748216A}" srcOrd="0" destOrd="1" presId="urn:microsoft.com/office/officeart/2005/8/layout/vList5"/>
    <dgm:cxn modelId="{69FBC2C6-4DEB-4CDE-B8F0-320A68D24BC9}" type="presOf" srcId="{65373ADC-B764-47F5-89EA-6BEC7AC95FB5}" destId="{2B60C5B7-278A-417B-AC9C-ECF02748216A}" srcOrd="0" destOrd="0" presId="urn:microsoft.com/office/officeart/2005/8/layout/vList5"/>
    <dgm:cxn modelId="{1BA65BC2-391E-4CCE-A7C6-A4A1EBC65267}" type="presOf" srcId="{56EBBFED-42D5-4B5A-BFB8-DE534C31829E}" destId="{C3221974-CDE4-499B-8719-AFF32C443F7B}" srcOrd="0" destOrd="1" presId="urn:microsoft.com/office/officeart/2005/8/layout/vList5"/>
    <dgm:cxn modelId="{4DA3603A-5309-42E5-A816-65D659AFD70D}" type="presOf" srcId="{E7BC96B8-ACEE-43B8-8291-8935851FDFDE}" destId="{D9D29045-CD97-43A4-99A7-D87B9057D075}" srcOrd="0" destOrd="1" presId="urn:microsoft.com/office/officeart/2005/8/layout/vList5"/>
    <dgm:cxn modelId="{22B598E7-0A01-4634-BD5E-55D17350CAFF}" type="presOf" srcId="{70FC0D2C-BCF7-483F-B166-557AAEA6201D}" destId="{1A2F5FDA-769A-49B0-BBB5-41E0CD4794E4}" srcOrd="0" destOrd="0" presId="urn:microsoft.com/office/officeart/2005/8/layout/vList5"/>
    <dgm:cxn modelId="{0E95D32F-1BC5-41D5-A975-A25F56F1C24E}" srcId="{905469E1-89F6-453D-BB92-5B075690D67B}" destId="{C5729F0B-CA74-4ABC-BE78-E8A9556EF99D}" srcOrd="1" destOrd="0" parTransId="{2826F77C-FE96-410C-93D6-374BF7798834}" sibTransId="{C6E26C1B-C615-430C-B80C-AEED10041795}"/>
    <dgm:cxn modelId="{B9FEB68C-4D94-4888-A350-AD9209E74995}" type="presOf" srcId="{68B67B48-BFC0-4025-BC61-5D4BBFEFA448}" destId="{D564BF94-7F71-4A77-B200-C66CE6A1BCA0}" srcOrd="0" destOrd="0" presId="urn:microsoft.com/office/officeart/2005/8/layout/vList5"/>
    <dgm:cxn modelId="{D646C377-8C22-442B-8D9E-258E3A8BEE00}" srcId="{399E8F87-C89F-4066-9508-72E7EF910635}" destId="{1839C7A9-ED0D-44E3-86D7-5A2F3B93E968}" srcOrd="0" destOrd="0" parTransId="{391E9EC0-8F62-4B6D-AEC5-E541A630C33E}" sibTransId="{8764FE81-5316-4C40-8114-9133C054061A}"/>
    <dgm:cxn modelId="{4F60C051-826E-4D8F-98AC-12F1FC1A77C5}" type="presOf" srcId="{1839C7A9-ED0D-44E3-86D7-5A2F3B93E968}" destId="{D9D29045-CD97-43A4-99A7-D87B9057D075}" srcOrd="0" destOrd="0" presId="urn:microsoft.com/office/officeart/2005/8/layout/vList5"/>
    <dgm:cxn modelId="{4296BB19-FBC0-46BD-BCE8-BD83F1117E37}" srcId="{68B67B48-BFC0-4025-BC61-5D4BBFEFA448}" destId="{56EBBFED-42D5-4B5A-BFB8-DE534C31829E}" srcOrd="1" destOrd="0" parTransId="{4B97F666-958A-45EF-A185-C5FD29B93E1A}" sibTransId="{6E75418F-3B4E-48D4-A62C-E9965581A599}"/>
    <dgm:cxn modelId="{6F2F95BC-3DC6-4A38-9675-A764695F2FE0}" type="presOf" srcId="{399E8F87-C89F-4066-9508-72E7EF910635}" destId="{6A0899D6-11B2-4E85-8DD2-3EFB75207B5D}" srcOrd="0" destOrd="0" presId="urn:microsoft.com/office/officeart/2005/8/layout/vList5"/>
    <dgm:cxn modelId="{F260BB1F-3BA2-43AE-90C3-2009237BA18B}" type="presOf" srcId="{4E619A0F-11B4-44F0-820D-6802CF0BD1D7}" destId="{C3221974-CDE4-499B-8719-AFF32C443F7B}" srcOrd="0" destOrd="0" presId="urn:microsoft.com/office/officeart/2005/8/layout/vList5"/>
    <dgm:cxn modelId="{512487BE-625A-445B-9827-914152AE4ED7}" srcId="{905469E1-89F6-453D-BB92-5B075690D67B}" destId="{65373ADC-B764-47F5-89EA-6BEC7AC95FB5}" srcOrd="0" destOrd="0" parTransId="{36803549-1A41-4EF7-9445-718FC8416401}" sibTransId="{BEC74CFE-3FE8-4CC6-8737-6611352721A8}"/>
    <dgm:cxn modelId="{4D116571-E6F2-4FEC-8C71-F30CC8C7B7B9}" type="presParOf" srcId="{1A2F5FDA-769A-49B0-BBB5-41E0CD4794E4}" destId="{F7973248-5B2E-49F7-BBAB-2844962E78DA}" srcOrd="0" destOrd="0" presId="urn:microsoft.com/office/officeart/2005/8/layout/vList5"/>
    <dgm:cxn modelId="{2247E0D4-F75D-47D3-8A1C-0EB43B400F9E}" type="presParOf" srcId="{F7973248-5B2E-49F7-BBAB-2844962E78DA}" destId="{D564BF94-7F71-4A77-B200-C66CE6A1BCA0}" srcOrd="0" destOrd="0" presId="urn:microsoft.com/office/officeart/2005/8/layout/vList5"/>
    <dgm:cxn modelId="{0E486A08-0E51-44AF-992D-9D0874B5B616}" type="presParOf" srcId="{F7973248-5B2E-49F7-BBAB-2844962E78DA}" destId="{C3221974-CDE4-499B-8719-AFF32C443F7B}" srcOrd="1" destOrd="0" presId="urn:microsoft.com/office/officeart/2005/8/layout/vList5"/>
    <dgm:cxn modelId="{9BCC6DC6-68A6-43DC-87D1-E4F53BEDC8DB}" type="presParOf" srcId="{1A2F5FDA-769A-49B0-BBB5-41E0CD4794E4}" destId="{1E8D27DD-4CA4-4231-886C-B8E4FED5959B}" srcOrd="1" destOrd="0" presId="urn:microsoft.com/office/officeart/2005/8/layout/vList5"/>
    <dgm:cxn modelId="{03ECAFCC-2400-404F-B757-22C92C00CF7D}" type="presParOf" srcId="{1A2F5FDA-769A-49B0-BBB5-41E0CD4794E4}" destId="{E7F0BDD7-EB95-43B6-9648-F8A9B91149D9}" srcOrd="2" destOrd="0" presId="urn:microsoft.com/office/officeart/2005/8/layout/vList5"/>
    <dgm:cxn modelId="{887B0A3D-E719-4995-A590-2E12C460721E}" type="presParOf" srcId="{E7F0BDD7-EB95-43B6-9648-F8A9B91149D9}" destId="{6A0899D6-11B2-4E85-8DD2-3EFB75207B5D}" srcOrd="0" destOrd="0" presId="urn:microsoft.com/office/officeart/2005/8/layout/vList5"/>
    <dgm:cxn modelId="{1D2B5715-D5AC-4AA8-978A-A7335C707B3D}" type="presParOf" srcId="{E7F0BDD7-EB95-43B6-9648-F8A9B91149D9}" destId="{D9D29045-CD97-43A4-99A7-D87B9057D075}" srcOrd="1" destOrd="0" presId="urn:microsoft.com/office/officeart/2005/8/layout/vList5"/>
    <dgm:cxn modelId="{1FEEB13D-9FA9-422E-AA86-EB3E4E21210A}" type="presParOf" srcId="{1A2F5FDA-769A-49B0-BBB5-41E0CD4794E4}" destId="{99CAB836-9BA0-4AC7-9182-AA2E6B6F3217}" srcOrd="3" destOrd="0" presId="urn:microsoft.com/office/officeart/2005/8/layout/vList5"/>
    <dgm:cxn modelId="{9F47E013-093C-49F6-B5FC-D8504CF0BF0B}" type="presParOf" srcId="{1A2F5FDA-769A-49B0-BBB5-41E0CD4794E4}" destId="{C27FB7AB-BDAF-470B-95D2-15FFDF9CF04E}" srcOrd="4" destOrd="0" presId="urn:microsoft.com/office/officeart/2005/8/layout/vList5"/>
    <dgm:cxn modelId="{BEE24118-CCA1-417B-BB46-5662BC173DFB}" type="presParOf" srcId="{C27FB7AB-BDAF-470B-95D2-15FFDF9CF04E}" destId="{E19B5E4B-3AD7-4575-9E33-234B05122110}" srcOrd="0" destOrd="0" presId="urn:microsoft.com/office/officeart/2005/8/layout/vList5"/>
    <dgm:cxn modelId="{B6E92B0C-BC85-4F14-88B8-9EF43980B47B}" type="presParOf" srcId="{C27FB7AB-BDAF-470B-95D2-15FFDF9CF04E}" destId="{2B60C5B7-278A-417B-AC9C-ECF02748216A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F2C4BA-BEC4-4A0B-A975-0DCDAF4AA63A}" type="doc">
      <dgm:prSet loTypeId="urn:microsoft.com/office/officeart/2005/8/layout/radial5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D9BC8BF2-5338-4C84-BDD7-87DBE51DEBA5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ทำบัญชี</a:t>
          </a:r>
          <a:b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รับ</a:t>
          </a:r>
          <a:r>
            <a:rPr lang="en-US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-</a:t>
          </a:r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จ่าย </a:t>
          </a:r>
          <a:r>
            <a:rPr lang="en-US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/ </a:t>
          </a:r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วิเคราะห์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5AE9F84-A5E9-4DCE-9B7A-6D1314DD03A7}" type="parTrans" cxnId="{77B47FC4-D88C-47B3-8A54-139D493EF0AF}">
      <dgm:prSet/>
      <dgm:spPr/>
      <dgm:t>
        <a:bodyPr/>
        <a:lstStyle/>
        <a:p>
          <a:endParaRPr lang="th-TH"/>
        </a:p>
      </dgm:t>
    </dgm:pt>
    <dgm:pt modelId="{523211D2-F8E3-46A2-9DDE-8C4585ED0A34}" type="sibTrans" cxnId="{77B47FC4-D88C-47B3-8A54-139D493EF0AF}">
      <dgm:prSet/>
      <dgm:spPr/>
      <dgm:t>
        <a:bodyPr/>
        <a:lstStyle/>
        <a:p>
          <a:endParaRPr lang="th-TH"/>
        </a:p>
      </dgm:t>
    </dgm:pt>
    <dgm:pt modelId="{C665A8CF-A250-471B-97B4-5082254F0858}">
      <dgm:prSet phldrT="[Text]" custT="1"/>
      <dgm:spPr>
        <a:solidFill>
          <a:srgbClr val="C61C24"/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(พอเหมาะ) </a:t>
          </a:r>
          <a:br>
            <a:rPr lang="th-TH" sz="24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คิดวิเคราะห์</a:t>
          </a:r>
          <a:br>
            <a:rPr lang="th-TH" sz="24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ตนเอง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/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ครอบครัว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B6E7C89E-289C-47B8-A3F0-D828C2F9D195}" type="parTrans" cxnId="{87386D53-2149-4352-A3B4-D5C1B656E76E}">
      <dgm:prSet/>
      <dgm:spPr/>
      <dgm:t>
        <a:bodyPr/>
        <a:lstStyle/>
        <a:p>
          <a:endParaRPr lang="th-TH"/>
        </a:p>
      </dgm:t>
    </dgm:pt>
    <dgm:pt modelId="{BB2F2A72-2BF5-4D55-AA5F-365D1FB357F2}" type="sibTrans" cxnId="{87386D53-2149-4352-A3B4-D5C1B656E76E}">
      <dgm:prSet/>
      <dgm:spPr/>
      <dgm:t>
        <a:bodyPr/>
        <a:lstStyle/>
        <a:p>
          <a:endParaRPr lang="th-TH"/>
        </a:p>
      </dgm:t>
    </dgm:pt>
    <dgm:pt modelId="{BBF5F607-E84A-4F2F-9BF4-B800D9DB5A18}">
      <dgm:prSet phldrT="[Text]" custT="1"/>
      <dgm:spPr>
        <a:solidFill>
          <a:srgbClr val="E60000"/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(เหตุผล) </a:t>
          </a:r>
          <a:br>
            <a:rPr lang="th-TH" sz="24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จำเป็น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/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ต้องการ</a:t>
          </a:r>
          <a:br>
            <a:rPr lang="th-TH" sz="24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คิดมีวิจารณญาน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BC351696-1CF9-4348-825F-080F4D06601D}" type="parTrans" cxnId="{52D4C6FD-8AA6-40DF-A599-2FCB512C7666}">
      <dgm:prSet/>
      <dgm:spPr/>
      <dgm:t>
        <a:bodyPr/>
        <a:lstStyle/>
        <a:p>
          <a:endParaRPr lang="th-TH"/>
        </a:p>
      </dgm:t>
    </dgm:pt>
    <dgm:pt modelId="{96770C36-D816-4012-B406-59B4DC41D3AA}" type="sibTrans" cxnId="{52D4C6FD-8AA6-40DF-A599-2FCB512C7666}">
      <dgm:prSet/>
      <dgm:spPr/>
      <dgm:t>
        <a:bodyPr/>
        <a:lstStyle/>
        <a:p>
          <a:endParaRPr lang="th-TH"/>
        </a:p>
      </dgm:t>
    </dgm:pt>
    <dgm:pt modelId="{4ABFD3C2-15BF-4E11-9DA0-63EEC4C85EBD}">
      <dgm:prSet phldrT="[Text]" custT="1"/>
      <dgm:spPr>
        <a:solidFill>
          <a:srgbClr val="F60000"/>
        </a:solidFill>
      </dgm:spPr>
      <dgm:t>
        <a:bodyPr/>
        <a:lstStyle/>
        <a:p>
          <a:r>
            <a:rPr lang="th-TH" sz="24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ออม (เผื่ออนาคต) </a:t>
          </a:r>
        </a:p>
        <a:p>
          <a:r>
            <a:rPr lang="th-TH" sz="24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คิดเชื่อมโยง</a:t>
          </a:r>
          <a:endParaRPr lang="th-TH" sz="24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FF43B1D-4D1B-40B8-B00B-39BCD870D489}" type="parTrans" cxnId="{2188C7C5-5C2D-4D5C-B412-E854AF38B91E}">
      <dgm:prSet/>
      <dgm:spPr/>
      <dgm:t>
        <a:bodyPr/>
        <a:lstStyle/>
        <a:p>
          <a:endParaRPr lang="th-TH"/>
        </a:p>
      </dgm:t>
    </dgm:pt>
    <dgm:pt modelId="{9EE85811-FC4F-493A-99B0-2DF810934301}" type="sibTrans" cxnId="{2188C7C5-5C2D-4D5C-B412-E854AF38B91E}">
      <dgm:prSet/>
      <dgm:spPr/>
      <dgm:t>
        <a:bodyPr/>
        <a:lstStyle/>
        <a:p>
          <a:endParaRPr lang="th-TH"/>
        </a:p>
      </dgm:t>
    </dgm:pt>
    <dgm:pt modelId="{3B67ED73-620C-45AF-A2C0-F309B3BACBDC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ใช้ความรู้ในการเลือกซื้อสินค้าเป็น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641DE855-7C6D-4789-915E-B171E3D66FE7}" type="parTrans" cxnId="{E5201450-02D2-4878-A6E3-0EBD947BB6B8}">
      <dgm:prSet/>
      <dgm:spPr/>
      <dgm:t>
        <a:bodyPr/>
        <a:lstStyle/>
        <a:p>
          <a:endParaRPr lang="th-TH"/>
        </a:p>
      </dgm:t>
    </dgm:pt>
    <dgm:pt modelId="{016A4629-6EEB-4192-9114-26B1CBEADA0E}" type="sibTrans" cxnId="{E5201450-02D2-4878-A6E3-0EBD947BB6B8}">
      <dgm:prSet/>
      <dgm:spPr/>
      <dgm:t>
        <a:bodyPr/>
        <a:lstStyle/>
        <a:p>
          <a:endParaRPr lang="th-TH"/>
        </a:p>
      </dgm:t>
    </dgm:pt>
    <dgm:pt modelId="{A3C00859-B506-4A88-899F-750F26F8D98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h-TH" sz="2400" b="1" u="none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สามารถคิด</a:t>
          </a:r>
        </a:p>
        <a:p>
          <a:r>
            <a:rPr lang="th-TH" sz="2400" b="1" u="none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ทักษะชีวิต</a:t>
          </a:r>
          <a:br>
            <a:rPr lang="th-TH" sz="2400" b="1" u="none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b="1" u="none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ในการใช้จ่าย</a:t>
          </a:r>
          <a:endParaRPr lang="th-TH" sz="2400" b="1" u="none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4DD9B6B-74E1-47C5-B79A-622619808100}" type="parTrans" cxnId="{F3057DF7-A07C-4DC9-96BA-2C5AB85A3688}">
      <dgm:prSet/>
      <dgm:spPr/>
      <dgm:t>
        <a:bodyPr/>
        <a:lstStyle/>
        <a:p>
          <a:endParaRPr lang="th-TH"/>
        </a:p>
      </dgm:t>
    </dgm:pt>
    <dgm:pt modelId="{F4FA0D0C-23EC-4299-A090-CC6B010634ED}" type="sibTrans" cxnId="{F3057DF7-A07C-4DC9-96BA-2C5AB85A3688}">
      <dgm:prSet/>
      <dgm:spPr/>
      <dgm:t>
        <a:bodyPr/>
        <a:lstStyle/>
        <a:p>
          <a:endParaRPr lang="th-TH"/>
        </a:p>
      </dgm:t>
    </dgm:pt>
    <dgm:pt modelId="{494D2C6F-D5A9-4F91-BDDF-4CCD60021948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ขยัน</a:t>
          </a:r>
          <a:b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มีวินัย ซื่อสัตย์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18BE9F0-029B-4EB0-A826-50066B4CF836}" type="parTrans" cxnId="{7A88FA97-7C1F-4EE8-ACCC-643E02CE238F}">
      <dgm:prSet/>
      <dgm:spPr/>
      <dgm:t>
        <a:bodyPr/>
        <a:lstStyle/>
        <a:p>
          <a:endParaRPr lang="th-TH"/>
        </a:p>
      </dgm:t>
    </dgm:pt>
    <dgm:pt modelId="{307D8A9F-E481-4EB7-B776-5B1C2FE933D4}" type="sibTrans" cxnId="{7A88FA97-7C1F-4EE8-ACCC-643E02CE238F}">
      <dgm:prSet/>
      <dgm:spPr/>
      <dgm:t>
        <a:bodyPr/>
        <a:lstStyle/>
        <a:p>
          <a:endParaRPr lang="th-TH"/>
        </a:p>
      </dgm:t>
    </dgm:pt>
    <dgm:pt modelId="{70E01B1C-920C-4691-A80D-226AFB9EAB46}" type="pres">
      <dgm:prSet presAssocID="{95F2C4BA-BEC4-4A0B-A975-0DCDAF4AA6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DA96B1C-6BAC-430D-876B-521DFD3469CF}" type="pres">
      <dgm:prSet presAssocID="{D9BC8BF2-5338-4C84-BDD7-87DBE51DEBA5}" presName="centerShape" presStyleLbl="node0" presStyleIdx="0" presStyleCnt="1" custScaleX="182938"/>
      <dgm:spPr/>
      <dgm:t>
        <a:bodyPr/>
        <a:lstStyle/>
        <a:p>
          <a:endParaRPr lang="th-TH"/>
        </a:p>
      </dgm:t>
    </dgm:pt>
    <dgm:pt modelId="{0071B971-B2A0-47C3-A293-8ACC694EA42F}" type="pres">
      <dgm:prSet presAssocID="{B6E7C89E-289C-47B8-A3F0-D828C2F9D195}" presName="parTrans" presStyleLbl="sibTrans2D1" presStyleIdx="0" presStyleCnt="6"/>
      <dgm:spPr/>
      <dgm:t>
        <a:bodyPr/>
        <a:lstStyle/>
        <a:p>
          <a:endParaRPr lang="th-TH"/>
        </a:p>
      </dgm:t>
    </dgm:pt>
    <dgm:pt modelId="{906BE687-DC49-4863-99F7-1A4B902ABC8D}" type="pres">
      <dgm:prSet presAssocID="{B6E7C89E-289C-47B8-A3F0-D828C2F9D195}" presName="connectorText" presStyleLbl="sibTrans2D1" presStyleIdx="0" presStyleCnt="6"/>
      <dgm:spPr/>
      <dgm:t>
        <a:bodyPr/>
        <a:lstStyle/>
        <a:p>
          <a:endParaRPr lang="th-TH"/>
        </a:p>
      </dgm:t>
    </dgm:pt>
    <dgm:pt modelId="{A82046C2-081F-4000-A283-5C4B411A5A9D}" type="pres">
      <dgm:prSet presAssocID="{C665A8CF-A250-471B-97B4-5082254F0858}" presName="node" presStyleLbl="node1" presStyleIdx="0" presStyleCnt="6" custScaleX="168620" custRadScaleRad="99650" custRadScaleInc="155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218855-3B2E-4E0B-B9F7-EB74E0145FC0}" type="pres">
      <dgm:prSet presAssocID="{BC351696-1CF9-4348-825F-080F4D06601D}" presName="parTrans" presStyleLbl="sibTrans2D1" presStyleIdx="1" presStyleCnt="6"/>
      <dgm:spPr/>
      <dgm:t>
        <a:bodyPr/>
        <a:lstStyle/>
        <a:p>
          <a:endParaRPr lang="th-TH"/>
        </a:p>
      </dgm:t>
    </dgm:pt>
    <dgm:pt modelId="{9F0E3558-BBC4-4E19-AD89-AC8BB2F29236}" type="pres">
      <dgm:prSet presAssocID="{BC351696-1CF9-4348-825F-080F4D06601D}" presName="connectorText" presStyleLbl="sibTrans2D1" presStyleIdx="1" presStyleCnt="6"/>
      <dgm:spPr/>
      <dgm:t>
        <a:bodyPr/>
        <a:lstStyle/>
        <a:p>
          <a:endParaRPr lang="th-TH"/>
        </a:p>
      </dgm:t>
    </dgm:pt>
    <dgm:pt modelId="{0F0C059D-74E0-48AF-A61D-0B9B6FF8CA59}" type="pres">
      <dgm:prSet presAssocID="{BBF5F607-E84A-4F2F-9BF4-B800D9DB5A18}" presName="node" presStyleLbl="node1" presStyleIdx="1" presStyleCnt="6" custScaleX="180318" custRadScaleRad="152678" custRadScaleInc="326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382168-9703-45FC-8856-96ED9671E090}" type="pres">
      <dgm:prSet presAssocID="{8FF43B1D-4D1B-40B8-B00B-39BCD870D489}" presName="parTrans" presStyleLbl="sibTrans2D1" presStyleIdx="2" presStyleCnt="6"/>
      <dgm:spPr/>
      <dgm:t>
        <a:bodyPr/>
        <a:lstStyle/>
        <a:p>
          <a:endParaRPr lang="th-TH"/>
        </a:p>
      </dgm:t>
    </dgm:pt>
    <dgm:pt modelId="{CBA915CB-DF23-4204-A9C8-4DE4F7F140B6}" type="pres">
      <dgm:prSet presAssocID="{8FF43B1D-4D1B-40B8-B00B-39BCD870D489}" presName="connectorText" presStyleLbl="sibTrans2D1" presStyleIdx="2" presStyleCnt="6"/>
      <dgm:spPr/>
      <dgm:t>
        <a:bodyPr/>
        <a:lstStyle/>
        <a:p>
          <a:endParaRPr lang="th-TH"/>
        </a:p>
      </dgm:t>
    </dgm:pt>
    <dgm:pt modelId="{C69A7CB3-F7AB-471F-A602-C38210B06F0A}" type="pres">
      <dgm:prSet presAssocID="{4ABFD3C2-15BF-4E11-9DA0-63EEC4C85EBD}" presName="node" presStyleLbl="node1" presStyleIdx="2" presStyleCnt="6" custScaleX="150747" custScaleY="105330" custRadScaleRad="139517" custRadScaleInc="-109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7109EA-450B-4C8B-8BDF-F656E54EC6F0}" type="pres">
      <dgm:prSet presAssocID="{641DE855-7C6D-4789-915E-B171E3D66FE7}" presName="parTrans" presStyleLbl="sibTrans2D1" presStyleIdx="3" presStyleCnt="6" custLinFactNeighborX="22417" custLinFactNeighborY="-4496"/>
      <dgm:spPr/>
      <dgm:t>
        <a:bodyPr/>
        <a:lstStyle/>
        <a:p>
          <a:endParaRPr lang="th-TH"/>
        </a:p>
      </dgm:t>
    </dgm:pt>
    <dgm:pt modelId="{D471C0AB-B562-4902-982B-059484E5E27D}" type="pres">
      <dgm:prSet presAssocID="{641DE855-7C6D-4789-915E-B171E3D66FE7}" presName="connectorText" presStyleLbl="sibTrans2D1" presStyleIdx="3" presStyleCnt="6"/>
      <dgm:spPr/>
      <dgm:t>
        <a:bodyPr/>
        <a:lstStyle/>
        <a:p>
          <a:endParaRPr lang="th-TH"/>
        </a:p>
      </dgm:t>
    </dgm:pt>
    <dgm:pt modelId="{A01E3417-1BC0-41E4-A15C-0F6EDEECA82D}" type="pres">
      <dgm:prSet presAssocID="{3B67ED73-620C-45AF-A2C0-F309B3BACBDC}" presName="node" presStyleLbl="node1" presStyleIdx="3" presStyleCnt="6" custScaleX="145720" custScaleY="93101" custRadScaleRad="96806" custRadScaleInc="380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03A5CC-94A2-45FF-A2B0-D19BFE4FBAC2}" type="pres">
      <dgm:prSet presAssocID="{018BE9F0-029B-4EB0-A826-50066B4CF836}" presName="parTrans" presStyleLbl="sibTrans2D1" presStyleIdx="4" presStyleCnt="6"/>
      <dgm:spPr/>
      <dgm:t>
        <a:bodyPr/>
        <a:lstStyle/>
        <a:p>
          <a:endParaRPr lang="th-TH"/>
        </a:p>
      </dgm:t>
    </dgm:pt>
    <dgm:pt modelId="{F02E0864-3F91-492D-80FB-C34438DA6FE2}" type="pres">
      <dgm:prSet presAssocID="{018BE9F0-029B-4EB0-A826-50066B4CF836}" presName="connectorText" presStyleLbl="sibTrans2D1" presStyleIdx="4" presStyleCnt="6"/>
      <dgm:spPr/>
      <dgm:t>
        <a:bodyPr/>
        <a:lstStyle/>
        <a:p>
          <a:endParaRPr lang="th-TH"/>
        </a:p>
      </dgm:t>
    </dgm:pt>
    <dgm:pt modelId="{59F21D8B-24AB-437F-BA01-1DC42D5E6663}" type="pres">
      <dgm:prSet presAssocID="{494D2C6F-D5A9-4F91-BDDF-4CCD60021948}" presName="node" presStyleLbl="node1" presStyleIdx="4" presStyleCnt="6" custRadScaleRad="136749" custRadScaleInc="542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EDA48D-94C0-4030-8C61-9755DA3B51E6}" type="pres">
      <dgm:prSet presAssocID="{94DD9B6B-74E1-47C5-B79A-622619808100}" presName="parTrans" presStyleLbl="sibTrans2D1" presStyleIdx="5" presStyleCnt="6"/>
      <dgm:spPr/>
      <dgm:t>
        <a:bodyPr/>
        <a:lstStyle/>
        <a:p>
          <a:endParaRPr lang="th-TH"/>
        </a:p>
      </dgm:t>
    </dgm:pt>
    <dgm:pt modelId="{C7421A6F-BD31-4C56-9CED-BF0DD69231B3}" type="pres">
      <dgm:prSet presAssocID="{94DD9B6B-74E1-47C5-B79A-622619808100}" presName="connectorText" presStyleLbl="sibTrans2D1" presStyleIdx="5" presStyleCnt="6"/>
      <dgm:spPr/>
      <dgm:t>
        <a:bodyPr/>
        <a:lstStyle/>
        <a:p>
          <a:endParaRPr lang="th-TH"/>
        </a:p>
      </dgm:t>
    </dgm:pt>
    <dgm:pt modelId="{96756E05-DE2A-4E8A-BBD2-7F056CEE0EC1}" type="pres">
      <dgm:prSet presAssocID="{A3C00859-B506-4A88-899F-750F26F8D989}" presName="node" presStyleLbl="node1" presStyleIdx="5" presStyleCnt="6" custScaleX="164390" custRadScaleRad="142165" custRadScaleInc="-825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2B20E6D-8B5A-44F9-9993-3260DDD88503}" type="presOf" srcId="{94DD9B6B-74E1-47C5-B79A-622619808100}" destId="{C7421A6F-BD31-4C56-9CED-BF0DD69231B3}" srcOrd="1" destOrd="0" presId="urn:microsoft.com/office/officeart/2005/8/layout/radial5"/>
    <dgm:cxn modelId="{75BDCF41-E4F5-4606-B0CF-BE013E0D7AC9}" type="presOf" srcId="{8FF43B1D-4D1B-40B8-B00B-39BCD870D489}" destId="{6B382168-9703-45FC-8856-96ED9671E090}" srcOrd="0" destOrd="0" presId="urn:microsoft.com/office/officeart/2005/8/layout/radial5"/>
    <dgm:cxn modelId="{82BEC92A-FF47-4816-A6BC-1038BFC72C8B}" type="presOf" srcId="{B6E7C89E-289C-47B8-A3F0-D828C2F9D195}" destId="{906BE687-DC49-4863-99F7-1A4B902ABC8D}" srcOrd="1" destOrd="0" presId="urn:microsoft.com/office/officeart/2005/8/layout/radial5"/>
    <dgm:cxn modelId="{87386D53-2149-4352-A3B4-D5C1B656E76E}" srcId="{D9BC8BF2-5338-4C84-BDD7-87DBE51DEBA5}" destId="{C665A8CF-A250-471B-97B4-5082254F0858}" srcOrd="0" destOrd="0" parTransId="{B6E7C89E-289C-47B8-A3F0-D828C2F9D195}" sibTransId="{BB2F2A72-2BF5-4D55-AA5F-365D1FB357F2}"/>
    <dgm:cxn modelId="{F916DFD7-8A7F-4E76-BAC6-265C32856663}" type="presOf" srcId="{4ABFD3C2-15BF-4E11-9DA0-63EEC4C85EBD}" destId="{C69A7CB3-F7AB-471F-A602-C38210B06F0A}" srcOrd="0" destOrd="0" presId="urn:microsoft.com/office/officeart/2005/8/layout/radial5"/>
    <dgm:cxn modelId="{BEC23248-D8FB-4B2F-8CB4-4B9921EC3770}" type="presOf" srcId="{A3C00859-B506-4A88-899F-750F26F8D989}" destId="{96756E05-DE2A-4E8A-BBD2-7F056CEE0EC1}" srcOrd="0" destOrd="0" presId="urn:microsoft.com/office/officeart/2005/8/layout/radial5"/>
    <dgm:cxn modelId="{4C65ADA1-A57D-4409-B15F-DCB76AFF8A82}" type="presOf" srcId="{3B67ED73-620C-45AF-A2C0-F309B3BACBDC}" destId="{A01E3417-1BC0-41E4-A15C-0F6EDEECA82D}" srcOrd="0" destOrd="0" presId="urn:microsoft.com/office/officeart/2005/8/layout/radial5"/>
    <dgm:cxn modelId="{8C1866AE-1748-4EFA-A62F-E45F9A8F77A0}" type="presOf" srcId="{018BE9F0-029B-4EB0-A826-50066B4CF836}" destId="{A303A5CC-94A2-45FF-A2B0-D19BFE4FBAC2}" srcOrd="0" destOrd="0" presId="urn:microsoft.com/office/officeart/2005/8/layout/radial5"/>
    <dgm:cxn modelId="{77B47FC4-D88C-47B3-8A54-139D493EF0AF}" srcId="{95F2C4BA-BEC4-4A0B-A975-0DCDAF4AA63A}" destId="{D9BC8BF2-5338-4C84-BDD7-87DBE51DEBA5}" srcOrd="0" destOrd="0" parTransId="{A5AE9F84-A5E9-4DCE-9B7A-6D1314DD03A7}" sibTransId="{523211D2-F8E3-46A2-9DDE-8C4585ED0A34}"/>
    <dgm:cxn modelId="{94635594-4D54-42E1-B517-7AFAFA47B6EF}" type="presOf" srcId="{BBF5F607-E84A-4F2F-9BF4-B800D9DB5A18}" destId="{0F0C059D-74E0-48AF-A61D-0B9B6FF8CA59}" srcOrd="0" destOrd="0" presId="urn:microsoft.com/office/officeart/2005/8/layout/radial5"/>
    <dgm:cxn modelId="{B1F5CAE1-B004-47EC-8E10-65FE674DC52F}" type="presOf" srcId="{C665A8CF-A250-471B-97B4-5082254F0858}" destId="{A82046C2-081F-4000-A283-5C4B411A5A9D}" srcOrd="0" destOrd="0" presId="urn:microsoft.com/office/officeart/2005/8/layout/radial5"/>
    <dgm:cxn modelId="{679263E2-121D-4348-A8D9-3602107B377B}" type="presOf" srcId="{018BE9F0-029B-4EB0-A826-50066B4CF836}" destId="{F02E0864-3F91-492D-80FB-C34438DA6FE2}" srcOrd="1" destOrd="0" presId="urn:microsoft.com/office/officeart/2005/8/layout/radial5"/>
    <dgm:cxn modelId="{52D4C6FD-8AA6-40DF-A599-2FCB512C7666}" srcId="{D9BC8BF2-5338-4C84-BDD7-87DBE51DEBA5}" destId="{BBF5F607-E84A-4F2F-9BF4-B800D9DB5A18}" srcOrd="1" destOrd="0" parTransId="{BC351696-1CF9-4348-825F-080F4D06601D}" sibTransId="{96770C36-D816-4012-B406-59B4DC41D3AA}"/>
    <dgm:cxn modelId="{2188C7C5-5C2D-4D5C-B412-E854AF38B91E}" srcId="{D9BC8BF2-5338-4C84-BDD7-87DBE51DEBA5}" destId="{4ABFD3C2-15BF-4E11-9DA0-63EEC4C85EBD}" srcOrd="2" destOrd="0" parTransId="{8FF43B1D-4D1B-40B8-B00B-39BCD870D489}" sibTransId="{9EE85811-FC4F-493A-99B0-2DF810934301}"/>
    <dgm:cxn modelId="{4223D7F4-A1FD-45DD-92ED-5DE757B94CBD}" type="presOf" srcId="{494D2C6F-D5A9-4F91-BDDF-4CCD60021948}" destId="{59F21D8B-24AB-437F-BA01-1DC42D5E6663}" srcOrd="0" destOrd="0" presId="urn:microsoft.com/office/officeart/2005/8/layout/radial5"/>
    <dgm:cxn modelId="{18EB0A60-B82B-430D-9A56-0790D501BA33}" type="presOf" srcId="{BC351696-1CF9-4348-825F-080F4D06601D}" destId="{D1218855-3B2E-4E0B-B9F7-EB74E0145FC0}" srcOrd="0" destOrd="0" presId="urn:microsoft.com/office/officeart/2005/8/layout/radial5"/>
    <dgm:cxn modelId="{A513A6D1-3E4B-4538-A0BC-9183F7B5E6BE}" type="presOf" srcId="{641DE855-7C6D-4789-915E-B171E3D66FE7}" destId="{D471C0AB-B562-4902-982B-059484E5E27D}" srcOrd="1" destOrd="0" presId="urn:microsoft.com/office/officeart/2005/8/layout/radial5"/>
    <dgm:cxn modelId="{AF444D98-8227-4BD7-8CB1-6CAB34A5820D}" type="presOf" srcId="{94DD9B6B-74E1-47C5-B79A-622619808100}" destId="{BEEDA48D-94C0-4030-8C61-9755DA3B51E6}" srcOrd="0" destOrd="0" presId="urn:microsoft.com/office/officeart/2005/8/layout/radial5"/>
    <dgm:cxn modelId="{F3057DF7-A07C-4DC9-96BA-2C5AB85A3688}" srcId="{D9BC8BF2-5338-4C84-BDD7-87DBE51DEBA5}" destId="{A3C00859-B506-4A88-899F-750F26F8D989}" srcOrd="5" destOrd="0" parTransId="{94DD9B6B-74E1-47C5-B79A-622619808100}" sibTransId="{F4FA0D0C-23EC-4299-A090-CC6B010634ED}"/>
    <dgm:cxn modelId="{ECF010F2-90BC-4852-BC4D-5AE2FC257D49}" type="presOf" srcId="{95F2C4BA-BEC4-4A0B-A975-0DCDAF4AA63A}" destId="{70E01B1C-920C-4691-A80D-226AFB9EAB46}" srcOrd="0" destOrd="0" presId="urn:microsoft.com/office/officeart/2005/8/layout/radial5"/>
    <dgm:cxn modelId="{CA42C897-81BF-4B36-8BD5-9FC3356F76F8}" type="presOf" srcId="{BC351696-1CF9-4348-825F-080F4D06601D}" destId="{9F0E3558-BBC4-4E19-AD89-AC8BB2F29236}" srcOrd="1" destOrd="0" presId="urn:microsoft.com/office/officeart/2005/8/layout/radial5"/>
    <dgm:cxn modelId="{7A88FA97-7C1F-4EE8-ACCC-643E02CE238F}" srcId="{D9BC8BF2-5338-4C84-BDD7-87DBE51DEBA5}" destId="{494D2C6F-D5A9-4F91-BDDF-4CCD60021948}" srcOrd="4" destOrd="0" parTransId="{018BE9F0-029B-4EB0-A826-50066B4CF836}" sibTransId="{307D8A9F-E481-4EB7-B776-5B1C2FE933D4}"/>
    <dgm:cxn modelId="{6C633170-B954-4CA2-B63F-503D0C0090BA}" type="presOf" srcId="{D9BC8BF2-5338-4C84-BDD7-87DBE51DEBA5}" destId="{2DA96B1C-6BAC-430D-876B-521DFD3469CF}" srcOrd="0" destOrd="0" presId="urn:microsoft.com/office/officeart/2005/8/layout/radial5"/>
    <dgm:cxn modelId="{D5B792FD-22D8-4ABC-ADA2-9D363403EFF7}" type="presOf" srcId="{641DE855-7C6D-4789-915E-B171E3D66FE7}" destId="{4D7109EA-450B-4C8B-8BDF-F656E54EC6F0}" srcOrd="0" destOrd="0" presId="urn:microsoft.com/office/officeart/2005/8/layout/radial5"/>
    <dgm:cxn modelId="{27539DA3-B37D-4CD0-B6AD-F9D26D6E5DDF}" type="presOf" srcId="{B6E7C89E-289C-47B8-A3F0-D828C2F9D195}" destId="{0071B971-B2A0-47C3-A293-8ACC694EA42F}" srcOrd="0" destOrd="0" presId="urn:microsoft.com/office/officeart/2005/8/layout/radial5"/>
    <dgm:cxn modelId="{E5201450-02D2-4878-A6E3-0EBD947BB6B8}" srcId="{D9BC8BF2-5338-4C84-BDD7-87DBE51DEBA5}" destId="{3B67ED73-620C-45AF-A2C0-F309B3BACBDC}" srcOrd="3" destOrd="0" parTransId="{641DE855-7C6D-4789-915E-B171E3D66FE7}" sibTransId="{016A4629-6EEB-4192-9114-26B1CBEADA0E}"/>
    <dgm:cxn modelId="{87AC2496-E453-451F-AF43-FC4144A667A0}" type="presOf" srcId="{8FF43B1D-4D1B-40B8-B00B-39BCD870D489}" destId="{CBA915CB-DF23-4204-A9C8-4DE4F7F140B6}" srcOrd="1" destOrd="0" presId="urn:microsoft.com/office/officeart/2005/8/layout/radial5"/>
    <dgm:cxn modelId="{92EE89EC-1D8A-446A-914E-E4757CEF3A8F}" type="presParOf" srcId="{70E01B1C-920C-4691-A80D-226AFB9EAB46}" destId="{2DA96B1C-6BAC-430D-876B-521DFD3469CF}" srcOrd="0" destOrd="0" presId="urn:microsoft.com/office/officeart/2005/8/layout/radial5"/>
    <dgm:cxn modelId="{0E5BAC42-F17A-46C7-85AE-17B06B01C874}" type="presParOf" srcId="{70E01B1C-920C-4691-A80D-226AFB9EAB46}" destId="{0071B971-B2A0-47C3-A293-8ACC694EA42F}" srcOrd="1" destOrd="0" presId="urn:microsoft.com/office/officeart/2005/8/layout/radial5"/>
    <dgm:cxn modelId="{9B925186-F6C8-4D8B-924F-C64EF3089533}" type="presParOf" srcId="{0071B971-B2A0-47C3-A293-8ACC694EA42F}" destId="{906BE687-DC49-4863-99F7-1A4B902ABC8D}" srcOrd="0" destOrd="0" presId="urn:microsoft.com/office/officeart/2005/8/layout/radial5"/>
    <dgm:cxn modelId="{8F429C7F-934B-4024-BBA4-2570173F1483}" type="presParOf" srcId="{70E01B1C-920C-4691-A80D-226AFB9EAB46}" destId="{A82046C2-081F-4000-A283-5C4B411A5A9D}" srcOrd="2" destOrd="0" presId="urn:microsoft.com/office/officeart/2005/8/layout/radial5"/>
    <dgm:cxn modelId="{DB7806C9-6C4F-464C-91EB-B35AFA92B739}" type="presParOf" srcId="{70E01B1C-920C-4691-A80D-226AFB9EAB46}" destId="{D1218855-3B2E-4E0B-B9F7-EB74E0145FC0}" srcOrd="3" destOrd="0" presId="urn:microsoft.com/office/officeart/2005/8/layout/radial5"/>
    <dgm:cxn modelId="{44A5F76A-F13A-44B7-BD06-F1E3A4BA190F}" type="presParOf" srcId="{D1218855-3B2E-4E0B-B9F7-EB74E0145FC0}" destId="{9F0E3558-BBC4-4E19-AD89-AC8BB2F29236}" srcOrd="0" destOrd="0" presId="urn:microsoft.com/office/officeart/2005/8/layout/radial5"/>
    <dgm:cxn modelId="{EAD0731E-F534-4A06-A5A3-324ED1FE8B6F}" type="presParOf" srcId="{70E01B1C-920C-4691-A80D-226AFB9EAB46}" destId="{0F0C059D-74E0-48AF-A61D-0B9B6FF8CA59}" srcOrd="4" destOrd="0" presId="urn:microsoft.com/office/officeart/2005/8/layout/radial5"/>
    <dgm:cxn modelId="{36102223-F80B-4E88-8B6C-E47CD4177748}" type="presParOf" srcId="{70E01B1C-920C-4691-A80D-226AFB9EAB46}" destId="{6B382168-9703-45FC-8856-96ED9671E090}" srcOrd="5" destOrd="0" presId="urn:microsoft.com/office/officeart/2005/8/layout/radial5"/>
    <dgm:cxn modelId="{C8796AD1-018E-444C-AD7B-42CDAD9289BE}" type="presParOf" srcId="{6B382168-9703-45FC-8856-96ED9671E090}" destId="{CBA915CB-DF23-4204-A9C8-4DE4F7F140B6}" srcOrd="0" destOrd="0" presId="urn:microsoft.com/office/officeart/2005/8/layout/radial5"/>
    <dgm:cxn modelId="{B8B7074A-206A-4555-AB7B-379D283E1EEB}" type="presParOf" srcId="{70E01B1C-920C-4691-A80D-226AFB9EAB46}" destId="{C69A7CB3-F7AB-471F-A602-C38210B06F0A}" srcOrd="6" destOrd="0" presId="urn:microsoft.com/office/officeart/2005/8/layout/radial5"/>
    <dgm:cxn modelId="{59335AC9-6632-4D65-A104-5BF5F46B1FC0}" type="presParOf" srcId="{70E01B1C-920C-4691-A80D-226AFB9EAB46}" destId="{4D7109EA-450B-4C8B-8BDF-F656E54EC6F0}" srcOrd="7" destOrd="0" presId="urn:microsoft.com/office/officeart/2005/8/layout/radial5"/>
    <dgm:cxn modelId="{EEF92DDE-19CA-4CE0-A069-20F059111B41}" type="presParOf" srcId="{4D7109EA-450B-4C8B-8BDF-F656E54EC6F0}" destId="{D471C0AB-B562-4902-982B-059484E5E27D}" srcOrd="0" destOrd="0" presId="urn:microsoft.com/office/officeart/2005/8/layout/radial5"/>
    <dgm:cxn modelId="{B5292116-6FD9-4AC0-9BFA-26D29FE03256}" type="presParOf" srcId="{70E01B1C-920C-4691-A80D-226AFB9EAB46}" destId="{A01E3417-1BC0-41E4-A15C-0F6EDEECA82D}" srcOrd="8" destOrd="0" presId="urn:microsoft.com/office/officeart/2005/8/layout/radial5"/>
    <dgm:cxn modelId="{45DFBC96-6FD0-4731-8428-31877F26454D}" type="presParOf" srcId="{70E01B1C-920C-4691-A80D-226AFB9EAB46}" destId="{A303A5CC-94A2-45FF-A2B0-D19BFE4FBAC2}" srcOrd="9" destOrd="0" presId="urn:microsoft.com/office/officeart/2005/8/layout/radial5"/>
    <dgm:cxn modelId="{C5E7EB31-52AE-418A-B330-D12113843720}" type="presParOf" srcId="{A303A5CC-94A2-45FF-A2B0-D19BFE4FBAC2}" destId="{F02E0864-3F91-492D-80FB-C34438DA6FE2}" srcOrd="0" destOrd="0" presId="urn:microsoft.com/office/officeart/2005/8/layout/radial5"/>
    <dgm:cxn modelId="{7317B0D0-04CA-407E-9102-1E0178D3C7E5}" type="presParOf" srcId="{70E01B1C-920C-4691-A80D-226AFB9EAB46}" destId="{59F21D8B-24AB-437F-BA01-1DC42D5E6663}" srcOrd="10" destOrd="0" presId="urn:microsoft.com/office/officeart/2005/8/layout/radial5"/>
    <dgm:cxn modelId="{2DEF1197-9086-42E5-88E8-A2459CA94EA8}" type="presParOf" srcId="{70E01B1C-920C-4691-A80D-226AFB9EAB46}" destId="{BEEDA48D-94C0-4030-8C61-9755DA3B51E6}" srcOrd="11" destOrd="0" presId="urn:microsoft.com/office/officeart/2005/8/layout/radial5"/>
    <dgm:cxn modelId="{AA289694-A376-4718-BC16-78820A953269}" type="presParOf" srcId="{BEEDA48D-94C0-4030-8C61-9755DA3B51E6}" destId="{C7421A6F-BD31-4C56-9CED-BF0DD69231B3}" srcOrd="0" destOrd="0" presId="urn:microsoft.com/office/officeart/2005/8/layout/radial5"/>
    <dgm:cxn modelId="{92693047-56E1-4AD2-8F87-C5F8DF40DF20}" type="presParOf" srcId="{70E01B1C-920C-4691-A80D-226AFB9EAB46}" destId="{96756E05-DE2A-4E8A-BBD2-7F056CEE0EC1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0C1613-7C4B-4695-AD68-7D5A5AB16DE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601AE0A-8D58-4A24-BEBD-FA9F3FAC8667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แบ่งกลุ่มย่อย 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– </a:t>
          </a:r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/>
          </a:r>
          <a:b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แบ่งงาน</a:t>
          </a:r>
        </a:p>
      </dgm:t>
    </dgm:pt>
    <dgm:pt modelId="{93B19D11-D62B-4AA2-BE2F-636E2777455B}" type="parTrans" cxnId="{6DA22CF4-EAB0-4489-B3B6-267A8D72F7D5}">
      <dgm:prSet/>
      <dgm:spPr/>
      <dgm:t>
        <a:bodyPr/>
        <a:lstStyle/>
        <a:p>
          <a:endParaRPr lang="th-TH"/>
        </a:p>
      </dgm:t>
    </dgm:pt>
    <dgm:pt modelId="{F1BAE536-E619-4B57-890A-2267E521AC78}" type="sibTrans" cxnId="{6DA22CF4-EAB0-4489-B3B6-267A8D72F7D5}">
      <dgm:prSet/>
      <dgm:spPr/>
      <dgm:t>
        <a:bodyPr/>
        <a:lstStyle/>
        <a:p>
          <a:endParaRPr lang="th-TH"/>
        </a:p>
      </dgm:t>
    </dgm:pt>
    <dgm:pt modelId="{23713C8F-2EA1-40F3-B4B4-3E6F9A7F7A8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เลือกชั้นปี</a:t>
          </a:r>
          <a:endParaRPr lang="en-US" sz="24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วิเคราะห์ ๘ ตัวชี้วัดที่เกี่ยวข้องกับ</a:t>
          </a:r>
          <a:b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หลักพอเพียง  </a:t>
          </a:r>
          <a:b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endParaRPr lang="en-US" sz="24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5BB9735B-5E2F-407C-A608-83B2AB9761FE}" type="parTrans" cxnId="{44975F9D-0696-44F2-911C-BAFEA746B276}">
      <dgm:prSet/>
      <dgm:spPr/>
      <dgm:t>
        <a:bodyPr/>
        <a:lstStyle/>
        <a:p>
          <a:endParaRPr lang="th-TH"/>
        </a:p>
      </dgm:t>
    </dgm:pt>
    <dgm:pt modelId="{9199B6B0-1234-4ED8-ACDE-CDFA408976B3}" type="sibTrans" cxnId="{44975F9D-0696-44F2-911C-BAFEA746B276}">
      <dgm:prSet/>
      <dgm:spPr/>
      <dgm:t>
        <a:bodyPr/>
        <a:lstStyle/>
        <a:p>
          <a:endParaRPr lang="th-TH"/>
        </a:p>
      </dgm:t>
    </dgm:pt>
    <dgm:pt modelId="{B0DBC90B-F5FE-4A24-994A-520110F8A5E2}">
      <dgm:prSet phldrT="[Text]" custT="1"/>
      <dgm:spPr>
        <a:solidFill>
          <a:srgbClr val="2D3951"/>
        </a:solidFill>
      </dgm:spPr>
      <dgm:t>
        <a:bodyPr/>
        <a:lstStyle/>
        <a:p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ยกตัวอย่าง ๑ ตัวชี้วัด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/</a:t>
          </a:r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๑ ชั้นปี แล้ววิเคราะห์อย่างละเอียด</a:t>
          </a:r>
          <a:endParaRPr lang="th-TH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92950D4D-1F59-4ADF-820F-E4291C245CF8}" type="parTrans" cxnId="{A2D2444C-CE2A-47C8-B0EF-0D129DDE89A0}">
      <dgm:prSet/>
      <dgm:spPr/>
      <dgm:t>
        <a:bodyPr/>
        <a:lstStyle/>
        <a:p>
          <a:endParaRPr lang="th-TH"/>
        </a:p>
      </dgm:t>
    </dgm:pt>
    <dgm:pt modelId="{5B3D2AFC-065A-46FF-BD24-D1C6F2D60540}" type="sibTrans" cxnId="{A2D2444C-CE2A-47C8-B0EF-0D129DDE89A0}">
      <dgm:prSet/>
      <dgm:spPr/>
      <dgm:t>
        <a:bodyPr/>
        <a:lstStyle/>
        <a:p>
          <a:endParaRPr lang="th-TH"/>
        </a:p>
      </dgm:t>
    </dgm:pt>
    <dgm:pt modelId="{F140701A-EA3A-4FAC-87EA-8C5BB23E91B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SHARE</a:t>
          </a:r>
        </a:p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งานกลุ่ม นำเสนอ</a:t>
          </a:r>
          <a:b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ที่ประชุม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E340230C-C5DC-4D10-8C03-F7143C0C5627}" type="parTrans" cxnId="{2FD58271-61E3-4410-8FAB-13FE39B332DB}">
      <dgm:prSet/>
      <dgm:spPr/>
      <dgm:t>
        <a:bodyPr/>
        <a:lstStyle/>
        <a:p>
          <a:endParaRPr lang="th-TH"/>
        </a:p>
      </dgm:t>
    </dgm:pt>
    <dgm:pt modelId="{44B1C53F-6EDC-4855-83F6-C1AB5B13646B}" type="sibTrans" cxnId="{2FD58271-61E3-4410-8FAB-13FE39B332DB}">
      <dgm:prSet/>
      <dgm:spPr/>
      <dgm:t>
        <a:bodyPr/>
        <a:lstStyle/>
        <a:p>
          <a:endParaRPr lang="th-TH"/>
        </a:p>
      </dgm:t>
    </dgm:pt>
    <dgm:pt modelId="{348A12E7-1AA9-4BFB-8034-E748214F3ECB}" type="pres">
      <dgm:prSet presAssocID="{7F0C1613-7C4B-4695-AD68-7D5A5AB16DE3}" presName="CompostProcess" presStyleCnt="0">
        <dgm:presLayoutVars>
          <dgm:dir/>
          <dgm:resizeHandles val="exact"/>
        </dgm:presLayoutVars>
      </dgm:prSet>
      <dgm:spPr/>
    </dgm:pt>
    <dgm:pt modelId="{2AB680F4-E2C9-4E7D-9630-AC93773AF1A8}" type="pres">
      <dgm:prSet presAssocID="{7F0C1613-7C4B-4695-AD68-7D5A5AB16DE3}" presName="arrow" presStyleLbl="bgShp" presStyleIdx="0" presStyleCnt="1" custLinFactNeighborX="203" custLinFactNeighborY="10"/>
      <dgm:spPr>
        <a:solidFill>
          <a:schemeClr val="accent6">
            <a:lumMod val="60000"/>
            <a:lumOff val="40000"/>
          </a:schemeClr>
        </a:solidFill>
      </dgm:spPr>
    </dgm:pt>
    <dgm:pt modelId="{FDBC48B8-B7E2-4014-BF11-3D9906646494}" type="pres">
      <dgm:prSet presAssocID="{7F0C1613-7C4B-4695-AD68-7D5A5AB16DE3}" presName="linearProcess" presStyleCnt="0"/>
      <dgm:spPr/>
    </dgm:pt>
    <dgm:pt modelId="{6153578B-48AE-4BAF-956D-294692DD9ABF}" type="pres">
      <dgm:prSet presAssocID="{0601AE0A-8D58-4A24-BEBD-FA9F3FAC866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A2BDE7-5672-4ECF-9C4A-D68479FC0170}" type="pres">
      <dgm:prSet presAssocID="{F1BAE536-E619-4B57-890A-2267E521AC78}" presName="sibTrans" presStyleCnt="0"/>
      <dgm:spPr/>
    </dgm:pt>
    <dgm:pt modelId="{7192522F-8DBC-489F-AC77-8E1E95A7FF59}" type="pres">
      <dgm:prSet presAssocID="{23713C8F-2EA1-40F3-B4B4-3E6F9A7F7A8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FCD44E-0C69-4287-8B84-19801B4E007D}" type="pres">
      <dgm:prSet presAssocID="{9199B6B0-1234-4ED8-ACDE-CDFA408976B3}" presName="sibTrans" presStyleCnt="0"/>
      <dgm:spPr/>
    </dgm:pt>
    <dgm:pt modelId="{AD7DE17E-6C34-44DA-BD0B-7B7C3A252C91}" type="pres">
      <dgm:prSet presAssocID="{B0DBC90B-F5FE-4A24-994A-520110F8A5E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22D214-2729-41EB-A1A7-D4DEE5FBBCCC}" type="pres">
      <dgm:prSet presAssocID="{5B3D2AFC-065A-46FF-BD24-D1C6F2D60540}" presName="sibTrans" presStyleCnt="0"/>
      <dgm:spPr/>
    </dgm:pt>
    <dgm:pt modelId="{9120A411-D32A-4547-800E-6DE38E580819}" type="pres">
      <dgm:prSet presAssocID="{F140701A-EA3A-4FAC-87EA-8C5BB23E91B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4975F9D-0696-44F2-911C-BAFEA746B276}" srcId="{7F0C1613-7C4B-4695-AD68-7D5A5AB16DE3}" destId="{23713C8F-2EA1-40F3-B4B4-3E6F9A7F7A86}" srcOrd="1" destOrd="0" parTransId="{5BB9735B-5E2F-407C-A608-83B2AB9761FE}" sibTransId="{9199B6B0-1234-4ED8-ACDE-CDFA408976B3}"/>
    <dgm:cxn modelId="{F8D18AD8-EBF2-4D2B-B69B-A56062B7826D}" type="presOf" srcId="{0601AE0A-8D58-4A24-BEBD-FA9F3FAC8667}" destId="{6153578B-48AE-4BAF-956D-294692DD9ABF}" srcOrd="0" destOrd="0" presId="urn:microsoft.com/office/officeart/2005/8/layout/hProcess9"/>
    <dgm:cxn modelId="{2FD58271-61E3-4410-8FAB-13FE39B332DB}" srcId="{7F0C1613-7C4B-4695-AD68-7D5A5AB16DE3}" destId="{F140701A-EA3A-4FAC-87EA-8C5BB23E91B7}" srcOrd="3" destOrd="0" parTransId="{E340230C-C5DC-4D10-8C03-F7143C0C5627}" sibTransId="{44B1C53F-6EDC-4855-83F6-C1AB5B13646B}"/>
    <dgm:cxn modelId="{A2D2444C-CE2A-47C8-B0EF-0D129DDE89A0}" srcId="{7F0C1613-7C4B-4695-AD68-7D5A5AB16DE3}" destId="{B0DBC90B-F5FE-4A24-994A-520110F8A5E2}" srcOrd="2" destOrd="0" parTransId="{92950D4D-1F59-4ADF-820F-E4291C245CF8}" sibTransId="{5B3D2AFC-065A-46FF-BD24-D1C6F2D60540}"/>
    <dgm:cxn modelId="{0170135F-1403-481B-85FC-BA7132FBDB31}" type="presOf" srcId="{7F0C1613-7C4B-4695-AD68-7D5A5AB16DE3}" destId="{348A12E7-1AA9-4BFB-8034-E748214F3ECB}" srcOrd="0" destOrd="0" presId="urn:microsoft.com/office/officeart/2005/8/layout/hProcess9"/>
    <dgm:cxn modelId="{210BF623-6E35-4481-916C-16ABF55EBB2B}" type="presOf" srcId="{B0DBC90B-F5FE-4A24-994A-520110F8A5E2}" destId="{AD7DE17E-6C34-44DA-BD0B-7B7C3A252C91}" srcOrd="0" destOrd="0" presId="urn:microsoft.com/office/officeart/2005/8/layout/hProcess9"/>
    <dgm:cxn modelId="{6DA22CF4-EAB0-4489-B3B6-267A8D72F7D5}" srcId="{7F0C1613-7C4B-4695-AD68-7D5A5AB16DE3}" destId="{0601AE0A-8D58-4A24-BEBD-FA9F3FAC8667}" srcOrd="0" destOrd="0" parTransId="{93B19D11-D62B-4AA2-BE2F-636E2777455B}" sibTransId="{F1BAE536-E619-4B57-890A-2267E521AC78}"/>
    <dgm:cxn modelId="{96B29BCB-26B4-4F67-82FE-4BEBC1636DCA}" type="presOf" srcId="{23713C8F-2EA1-40F3-B4B4-3E6F9A7F7A86}" destId="{7192522F-8DBC-489F-AC77-8E1E95A7FF59}" srcOrd="0" destOrd="0" presId="urn:microsoft.com/office/officeart/2005/8/layout/hProcess9"/>
    <dgm:cxn modelId="{EE3462D5-6409-4CE3-8318-C3EC794E6279}" type="presOf" srcId="{F140701A-EA3A-4FAC-87EA-8C5BB23E91B7}" destId="{9120A411-D32A-4547-800E-6DE38E580819}" srcOrd="0" destOrd="0" presId="urn:microsoft.com/office/officeart/2005/8/layout/hProcess9"/>
    <dgm:cxn modelId="{2ACB521B-BA99-4A24-B8CB-F7E8FDA322C1}" type="presParOf" srcId="{348A12E7-1AA9-4BFB-8034-E748214F3ECB}" destId="{2AB680F4-E2C9-4E7D-9630-AC93773AF1A8}" srcOrd="0" destOrd="0" presId="urn:microsoft.com/office/officeart/2005/8/layout/hProcess9"/>
    <dgm:cxn modelId="{7E5DDEF1-5B0A-4EF4-8C08-F92B7552F964}" type="presParOf" srcId="{348A12E7-1AA9-4BFB-8034-E748214F3ECB}" destId="{FDBC48B8-B7E2-4014-BF11-3D9906646494}" srcOrd="1" destOrd="0" presId="urn:microsoft.com/office/officeart/2005/8/layout/hProcess9"/>
    <dgm:cxn modelId="{3C809B19-E7D3-4C62-BCFB-B9AE80F6C35F}" type="presParOf" srcId="{FDBC48B8-B7E2-4014-BF11-3D9906646494}" destId="{6153578B-48AE-4BAF-956D-294692DD9ABF}" srcOrd="0" destOrd="0" presId="urn:microsoft.com/office/officeart/2005/8/layout/hProcess9"/>
    <dgm:cxn modelId="{4A4E361B-BA66-4668-A72D-B109B11732D8}" type="presParOf" srcId="{FDBC48B8-B7E2-4014-BF11-3D9906646494}" destId="{4DA2BDE7-5672-4ECF-9C4A-D68479FC0170}" srcOrd="1" destOrd="0" presId="urn:microsoft.com/office/officeart/2005/8/layout/hProcess9"/>
    <dgm:cxn modelId="{34272193-A0D0-4B43-88C6-2C5BBAA09132}" type="presParOf" srcId="{FDBC48B8-B7E2-4014-BF11-3D9906646494}" destId="{7192522F-8DBC-489F-AC77-8E1E95A7FF59}" srcOrd="2" destOrd="0" presId="urn:microsoft.com/office/officeart/2005/8/layout/hProcess9"/>
    <dgm:cxn modelId="{DF46BCA2-2112-477C-84D0-4A9A5D2E9588}" type="presParOf" srcId="{FDBC48B8-B7E2-4014-BF11-3D9906646494}" destId="{20FCD44E-0C69-4287-8B84-19801B4E007D}" srcOrd="3" destOrd="0" presId="urn:microsoft.com/office/officeart/2005/8/layout/hProcess9"/>
    <dgm:cxn modelId="{C48CB8E5-29AD-4EDC-A54D-F86D1B6FB407}" type="presParOf" srcId="{FDBC48B8-B7E2-4014-BF11-3D9906646494}" destId="{AD7DE17E-6C34-44DA-BD0B-7B7C3A252C91}" srcOrd="4" destOrd="0" presId="urn:microsoft.com/office/officeart/2005/8/layout/hProcess9"/>
    <dgm:cxn modelId="{4DCDB4BE-6EB9-42A6-8AEF-84A8939B574D}" type="presParOf" srcId="{FDBC48B8-B7E2-4014-BF11-3D9906646494}" destId="{9222D214-2729-41EB-A1A7-D4DEE5FBBCCC}" srcOrd="5" destOrd="0" presId="urn:microsoft.com/office/officeart/2005/8/layout/hProcess9"/>
    <dgm:cxn modelId="{CF849F80-F91E-4E0C-907B-E37E05A5D923}" type="presParOf" srcId="{FDBC48B8-B7E2-4014-BF11-3D9906646494}" destId="{9120A411-D32A-4547-800E-6DE38E580819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7215B0-62B9-4E5C-9536-5E3D2077AF71}" type="doc">
      <dgm:prSet loTypeId="urn:microsoft.com/office/officeart/2005/8/layout/bProcess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6EB925B9-DE3C-4A7D-9D3B-20ADDA34AA53}">
      <dgm:prSet phldrT="[ข้อความ]" custT="1"/>
      <dgm:spPr>
        <a:solidFill>
          <a:srgbClr val="B7B01F"/>
        </a:solidFill>
      </dgm:spPr>
      <dgm:t>
        <a:bodyPr/>
        <a:lstStyle/>
        <a:p>
          <a:r>
            <a: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รู้</a:t>
          </a:r>
          <a:r>
            <a: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-</a:t>
          </a:r>
          <a:r>
            <a: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จำ</a:t>
          </a:r>
          <a:endParaRPr lang="th-TH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B25AFE06-8A89-473D-9540-B0D4A64CC561}" type="parTrans" cxnId="{2767373A-157B-44DF-A2F6-5AA0CFFD135B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0980981-2598-4318-8A01-9A1E89D32FF5}" type="sibTrans" cxnId="{2767373A-157B-44DF-A2F6-5AA0CFFD135B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3CE29239-6CC3-4A9A-A859-1C1BE6A15662}">
      <dgm:prSet phldrT="[ข้อความ]" custT="1"/>
      <dgm:spPr>
        <a:solidFill>
          <a:srgbClr val="4B7D50"/>
        </a:solidFill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ตัดสินใจเลือก</a:t>
          </a:r>
        </a:p>
      </dgm:t>
    </dgm:pt>
    <dgm:pt modelId="{832B769E-AB5A-423B-8906-74FF9B0D2ACD}" type="parTrans" cxnId="{DA53AC32-1CF0-49CB-B8C4-17667FD78CE0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E1DF38D-5C1A-4800-9038-E1EF0F4FF4C1}" type="sibTrans" cxnId="{DA53AC32-1CF0-49CB-B8C4-17667FD78CE0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0F25460-2B44-430F-AA08-9AE2ACA38255}">
      <dgm:prSet phldrT="[ข้อความ]" custT="1"/>
      <dgm:spPr>
        <a:solidFill>
          <a:srgbClr val="241D41"/>
        </a:solidFill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แก้ปัญหา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3DBB5F80-5690-4261-A25C-2C18C87C7D3F}" type="parTrans" cxnId="{B2724466-B883-4F42-8F29-82AE8E076BBF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508795D-900A-4C0D-9517-5B20E9E38695}" type="sibTrans" cxnId="{B2724466-B883-4F42-8F29-82AE8E076BBF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C7C54C2-1F4A-4F1D-ABD1-27A15769FF64}">
      <dgm:prSet phldrT="[ข้อความ]" custT="1"/>
      <dgm:spPr>
        <a:solidFill>
          <a:srgbClr val="9F3C1D"/>
        </a:solidFill>
      </dgm:spPr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เชื่อมโยง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5876BD55-BABC-418E-81D4-DE0E0F50AC58}" type="parTrans" cxnId="{E07F4C19-AAC6-441A-82B5-9716A5FD238A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DAD92D1-4E78-466B-AC21-66EDB2D8E427}" type="sibTrans" cxnId="{E07F4C19-AAC6-441A-82B5-9716A5FD238A}">
      <dgm:prSet/>
      <dgm:spPr/>
      <dgm:t>
        <a:bodyPr/>
        <a:lstStyle/>
        <a:p>
          <a:endParaRPr lang="th-TH" sz="20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0AE134F-40F1-4C3C-B723-C6B490FE125A}">
      <dgm:prSet phldrT="[ข้อความ]" custT="1"/>
      <dgm:spPr>
        <a:solidFill>
          <a:srgbClr val="804B24"/>
        </a:solidFill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ความหมาย</a:t>
          </a:r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/</a:t>
          </a:r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วิเคราะห์</a:t>
          </a:r>
          <a:endParaRPr lang="th-TH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A1348D42-DBC4-4AD7-B343-22CDC3A55062}" type="parTrans" cxnId="{279AA4C8-58E3-4661-ACB4-C3CCC91D75B1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55B910B2-1E96-4340-8C4F-65E7E6772709}" type="sibTrans" cxnId="{279AA4C8-58E3-4661-ACB4-C3CCC91D75B1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15C580C1-87EC-4377-99D7-70C2F38AF745}">
      <dgm:prSet phldrT="[ข้อความ]" custT="1"/>
      <dgm:spPr>
        <a:solidFill>
          <a:srgbClr val="518B3D"/>
        </a:solidFill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ประเมิน</a:t>
          </a:r>
          <a:r>
            <a: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/</a:t>
          </a:r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เหตุผล</a:t>
          </a:r>
        </a:p>
      </dgm:t>
    </dgm:pt>
    <dgm:pt modelId="{845BFBF9-F4A7-4015-9B82-FB2243EECA5D}" type="parTrans" cxnId="{E2C98ABF-7E9B-4728-84D0-5EEF7A8DF328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B15ABF31-176F-453A-9250-B76577409E87}" type="sibTrans" cxnId="{E2C98ABF-7E9B-4728-84D0-5EEF7A8DF328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90AA5156-B957-4A72-8C23-3E6297D4568B}">
      <dgm:prSet phldrT="[ข้อความ]" custT="1"/>
      <dgm:spPr>
        <a:solidFill>
          <a:srgbClr val="437537"/>
        </a:solidFill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สร้างสรรค์</a:t>
          </a:r>
        </a:p>
      </dgm:t>
    </dgm:pt>
    <dgm:pt modelId="{4288F72A-668A-4950-900E-35AF3488786D}" type="parTrans" cxnId="{118FD928-64BB-4306-BB7E-CCDA181AF192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AA1F3D48-DBE3-4EB7-A084-103D6A0D6CF9}" type="sibTrans" cxnId="{118FD928-64BB-4306-BB7E-CCDA181AF192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FB4F97F7-3C99-4D7B-9642-C97DEEA79A0B}">
      <dgm:prSet phldrT="[ข้อความ]" custT="1"/>
      <dgm:spPr>
        <a:solidFill>
          <a:srgbClr val="39557F"/>
        </a:solidFill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ทำเป็น</a:t>
          </a:r>
          <a:r>
            <a: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/</a:t>
          </a:r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ปฎิบัติ</a:t>
          </a:r>
        </a:p>
      </dgm:t>
    </dgm:pt>
    <dgm:pt modelId="{BFADC5E7-0913-42A7-9C5B-A93A2B24CB93}" type="parTrans" cxnId="{B98A3610-FAAD-45D2-976B-5227D7AC9CA4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E55B7290-C7E5-4907-ADB7-7FD1176AE69C}" type="sibTrans" cxnId="{B98A3610-FAAD-45D2-976B-5227D7AC9CA4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897AEB27-5062-4B68-8B30-642E2ABC8B68}">
      <dgm:prSet phldrT="[ข้อความ]" custT="1"/>
      <dgm:spPr>
        <a:solidFill>
          <a:srgbClr val="2C2561"/>
        </a:solidFill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ค่านิยม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15387D64-845B-46DE-9811-3A0FCEAEA4A6}" type="parTrans" cxnId="{A0C14EB5-0702-4A06-B6E0-55E319DF304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C3888D86-0EEE-4BD0-88DA-E08494C20218}" type="sibTrans" cxnId="{A0C14EB5-0702-4A06-B6E0-55E319DF304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3DDB5196-35E2-4C53-B6E4-70E8EB414752}">
      <dgm:prSet phldrT="[ข้อความ]" custT="1"/>
      <dgm:spPr>
        <a:solidFill>
          <a:srgbClr val="5D2D37"/>
        </a:solidFill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พัฒนาตนเอง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A83D5708-9DFF-437E-92E2-C99314A155A0}" type="parTrans" cxnId="{C4372976-1903-4F3F-84BC-365FA1BCB23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FFBCCC1E-09DB-4298-8312-E27145D3CEB1}" type="sibTrans" cxnId="{C4372976-1903-4F3F-84BC-365FA1BCB23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3DA6A730-7E7A-47EF-A723-4F249D6947B4}" type="pres">
      <dgm:prSet presAssocID="{B77215B0-62B9-4E5C-9536-5E3D2077AF7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366ADECD-8640-4AE7-BCE3-FC1E4D3116F4}" type="pres">
      <dgm:prSet presAssocID="{6EB925B9-DE3C-4A7D-9D3B-20ADDA34AA53}" presName="firstNode" presStyleLbl="node1" presStyleIdx="0" presStyleCnt="10" custScaleX="112491" custScaleY="106664" custLinFactNeighborX="-196" custLinFactNeighborY="-3853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0FFCBF-EA27-45F2-B1B9-739BA6070EBE}" type="pres">
      <dgm:prSet presAssocID="{00980981-2598-4318-8A01-9A1E89D32FF5}" presName="sibTrans" presStyleLbl="sibTrans2D1" presStyleIdx="0" presStyleCnt="9" custScaleX="33990"/>
      <dgm:spPr/>
      <dgm:t>
        <a:bodyPr/>
        <a:lstStyle/>
        <a:p>
          <a:endParaRPr lang="th-TH"/>
        </a:p>
      </dgm:t>
    </dgm:pt>
    <dgm:pt modelId="{50D7691C-77F6-4A8B-AF5A-5105E0ED5193}" type="pres">
      <dgm:prSet presAssocID="{5C7C54C2-1F4A-4F1D-ABD1-27A15769FF64}" presName="middleNode" presStyleCnt="0"/>
      <dgm:spPr/>
    </dgm:pt>
    <dgm:pt modelId="{E9AB3208-9377-490A-841F-9BEFBF6489C1}" type="pres">
      <dgm:prSet presAssocID="{5C7C54C2-1F4A-4F1D-ABD1-27A15769FF64}" presName="padding" presStyleLbl="node1" presStyleIdx="0" presStyleCnt="10"/>
      <dgm:spPr/>
    </dgm:pt>
    <dgm:pt modelId="{3775FDD5-5F8A-423F-ABF9-0B28037CDB21}" type="pres">
      <dgm:prSet presAssocID="{5C7C54C2-1F4A-4F1D-ABD1-27A15769FF64}" presName="shape" presStyleLbl="node1" presStyleIdx="1" presStyleCnt="10" custScaleX="230236" custScaleY="140853" custLinFactNeighborX="-12178" custLinFactNeighborY="-1243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74DE67-64EA-4D82-9CF7-640D7AADC102}" type="pres">
      <dgm:prSet presAssocID="{ADAD92D1-4E78-466B-AC21-66EDB2D8E427}" presName="sibTrans" presStyleLbl="sibTrans2D1" presStyleIdx="1" presStyleCnt="9" custScaleX="134251"/>
      <dgm:spPr/>
      <dgm:t>
        <a:bodyPr/>
        <a:lstStyle/>
        <a:p>
          <a:endParaRPr lang="th-TH"/>
        </a:p>
      </dgm:t>
    </dgm:pt>
    <dgm:pt modelId="{6B14DA37-45E2-4F17-914C-6F5E373E0365}" type="pres">
      <dgm:prSet presAssocID="{E0AE134F-40F1-4C3C-B723-C6B490FE125A}" presName="middleNode" presStyleCnt="0"/>
      <dgm:spPr/>
    </dgm:pt>
    <dgm:pt modelId="{B8D473AB-C8D4-47F3-8808-55CCEB2DB447}" type="pres">
      <dgm:prSet presAssocID="{E0AE134F-40F1-4C3C-B723-C6B490FE125A}" presName="padding" presStyleLbl="node1" presStyleIdx="1" presStyleCnt="10"/>
      <dgm:spPr/>
    </dgm:pt>
    <dgm:pt modelId="{BAE7E22D-2562-4AF2-BFAE-489CFE9DD49F}" type="pres">
      <dgm:prSet presAssocID="{E0AE134F-40F1-4C3C-B723-C6B490FE125A}" presName="shape" presStyleLbl="node1" presStyleIdx="2" presStyleCnt="10" custScaleX="243598" custScaleY="1871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843D54-3574-446F-ACDF-D2000188813A}" type="pres">
      <dgm:prSet presAssocID="{55B910B2-1E96-4340-8C4F-65E7E6772709}" presName="sibTrans" presStyleLbl="sibTrans2D1" presStyleIdx="2" presStyleCnt="9" custScaleX="129685"/>
      <dgm:spPr/>
      <dgm:t>
        <a:bodyPr/>
        <a:lstStyle/>
        <a:p>
          <a:endParaRPr lang="th-TH"/>
        </a:p>
      </dgm:t>
    </dgm:pt>
    <dgm:pt modelId="{BE667DA3-7E70-409F-BECA-294BB53E7975}" type="pres">
      <dgm:prSet presAssocID="{15C580C1-87EC-4377-99D7-70C2F38AF745}" presName="middleNode" presStyleCnt="0"/>
      <dgm:spPr/>
    </dgm:pt>
    <dgm:pt modelId="{B9E9D35C-80DA-4A7B-BB93-E1443AE571EF}" type="pres">
      <dgm:prSet presAssocID="{15C580C1-87EC-4377-99D7-70C2F38AF745}" presName="padding" presStyleLbl="node1" presStyleIdx="2" presStyleCnt="10"/>
      <dgm:spPr/>
    </dgm:pt>
    <dgm:pt modelId="{3B91520C-7133-43C2-A2AB-502CFDDEC6D7}" type="pres">
      <dgm:prSet presAssocID="{15C580C1-87EC-4377-99D7-70C2F38AF745}" presName="shape" presStyleLbl="node1" presStyleIdx="3" presStyleCnt="10" custScaleX="219338" custScaleY="1951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8B186AC-EB6B-47A3-AE4F-8A71607F99AD}" type="pres">
      <dgm:prSet presAssocID="{B15ABF31-176F-453A-9250-B76577409E87}" presName="sibTrans" presStyleLbl="sibTrans2D1" presStyleIdx="3" presStyleCnt="9"/>
      <dgm:spPr/>
      <dgm:t>
        <a:bodyPr/>
        <a:lstStyle/>
        <a:p>
          <a:endParaRPr lang="th-TH"/>
        </a:p>
      </dgm:t>
    </dgm:pt>
    <dgm:pt modelId="{EB83DC60-FD4B-4C06-BC90-B521DB127E05}" type="pres">
      <dgm:prSet presAssocID="{90AA5156-B957-4A72-8C23-3E6297D4568B}" presName="middleNode" presStyleCnt="0"/>
      <dgm:spPr/>
    </dgm:pt>
    <dgm:pt modelId="{E71B98F2-C1D9-438F-8312-4A27B5022B97}" type="pres">
      <dgm:prSet presAssocID="{90AA5156-B957-4A72-8C23-3E6297D4568B}" presName="padding" presStyleLbl="node1" presStyleIdx="3" presStyleCnt="10"/>
      <dgm:spPr/>
    </dgm:pt>
    <dgm:pt modelId="{94DEC514-C4F3-40FC-BA85-9ECC6C9BEABA}" type="pres">
      <dgm:prSet presAssocID="{90AA5156-B957-4A72-8C23-3E6297D4568B}" presName="shape" presStyleLbl="node1" presStyleIdx="4" presStyleCnt="10" custScaleX="236986" custScaleY="1586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FA19DA-CAF8-449F-8F42-920F7AD626FD}" type="pres">
      <dgm:prSet presAssocID="{AA1F3D48-DBE3-4EB7-A084-103D6A0D6CF9}" presName="sibTrans" presStyleLbl="sibTrans2D1" presStyleIdx="4" presStyleCnt="9"/>
      <dgm:spPr/>
      <dgm:t>
        <a:bodyPr/>
        <a:lstStyle/>
        <a:p>
          <a:endParaRPr lang="th-TH"/>
        </a:p>
      </dgm:t>
    </dgm:pt>
    <dgm:pt modelId="{5F2E31A2-CBF5-407C-9E58-071E826D3989}" type="pres">
      <dgm:prSet presAssocID="{3CE29239-6CC3-4A9A-A859-1C1BE6A15662}" presName="middleNode" presStyleCnt="0"/>
      <dgm:spPr/>
    </dgm:pt>
    <dgm:pt modelId="{B702AF93-2F71-412F-8E71-D8D7660C3D43}" type="pres">
      <dgm:prSet presAssocID="{3CE29239-6CC3-4A9A-A859-1C1BE6A15662}" presName="padding" presStyleLbl="node1" presStyleIdx="4" presStyleCnt="10"/>
      <dgm:spPr/>
    </dgm:pt>
    <dgm:pt modelId="{7EEF2796-94EB-4745-B287-69DD500733F6}" type="pres">
      <dgm:prSet presAssocID="{3CE29239-6CC3-4A9A-A859-1C1BE6A15662}" presName="shape" presStyleLbl="node1" presStyleIdx="5" presStyleCnt="10" custScaleX="207303" custScaleY="1594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EFE9C7-7A53-457E-A544-BA040DB75D23}" type="pres">
      <dgm:prSet presAssocID="{DE1DF38D-5C1A-4800-9038-E1EF0F4FF4C1}" presName="sibTrans" presStyleLbl="sibTrans2D1" presStyleIdx="5" presStyleCnt="9"/>
      <dgm:spPr/>
      <dgm:t>
        <a:bodyPr/>
        <a:lstStyle/>
        <a:p>
          <a:endParaRPr lang="th-TH"/>
        </a:p>
      </dgm:t>
    </dgm:pt>
    <dgm:pt modelId="{50A7A285-991A-4CD2-A5BA-22DBADBE11EE}" type="pres">
      <dgm:prSet presAssocID="{FB4F97F7-3C99-4D7B-9642-C97DEEA79A0B}" presName="middleNode" presStyleCnt="0"/>
      <dgm:spPr/>
    </dgm:pt>
    <dgm:pt modelId="{D73F9055-D4F5-4F64-8807-E087F8840436}" type="pres">
      <dgm:prSet presAssocID="{FB4F97F7-3C99-4D7B-9642-C97DEEA79A0B}" presName="padding" presStyleLbl="node1" presStyleIdx="5" presStyleCnt="10"/>
      <dgm:spPr/>
    </dgm:pt>
    <dgm:pt modelId="{66376ED9-363F-48CC-BC4F-0DD7AEC3E310}" type="pres">
      <dgm:prSet presAssocID="{FB4F97F7-3C99-4D7B-9642-C97DEEA79A0B}" presName="shape" presStyleLbl="node1" presStyleIdx="6" presStyleCnt="10" custScaleX="193150" custScaleY="1498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BFA00F-9E25-4DE5-A6D6-A22AE8A3C72B}" type="pres">
      <dgm:prSet presAssocID="{E55B7290-C7E5-4907-ADB7-7FD1176AE69C}" presName="sibTrans" presStyleLbl="sibTrans2D1" presStyleIdx="6" presStyleCnt="9"/>
      <dgm:spPr/>
      <dgm:t>
        <a:bodyPr/>
        <a:lstStyle/>
        <a:p>
          <a:endParaRPr lang="th-TH"/>
        </a:p>
      </dgm:t>
    </dgm:pt>
    <dgm:pt modelId="{34D61122-465C-43EB-8912-671851E4C0DF}" type="pres">
      <dgm:prSet presAssocID="{10F25460-2B44-430F-AA08-9AE2ACA38255}" presName="middleNode" presStyleCnt="0"/>
      <dgm:spPr/>
    </dgm:pt>
    <dgm:pt modelId="{03D02C89-68F3-404C-A402-C3A62FE925A7}" type="pres">
      <dgm:prSet presAssocID="{10F25460-2B44-430F-AA08-9AE2ACA38255}" presName="padding" presStyleLbl="node1" presStyleIdx="6" presStyleCnt="10"/>
      <dgm:spPr/>
    </dgm:pt>
    <dgm:pt modelId="{230DDA27-226D-4EAB-8729-BA0F56E4A3AD}" type="pres">
      <dgm:prSet presAssocID="{10F25460-2B44-430F-AA08-9AE2ACA38255}" presName="shape" presStyleLbl="node1" presStyleIdx="7" presStyleCnt="10" custScaleX="243949" custScaleY="1750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DB31DD-AAFF-4039-AF30-894D5605935A}" type="pres">
      <dgm:prSet presAssocID="{F508795D-900A-4C0D-9517-5B20E9E38695}" presName="sibTrans" presStyleLbl="sibTrans2D1" presStyleIdx="7" presStyleCnt="9"/>
      <dgm:spPr/>
      <dgm:t>
        <a:bodyPr/>
        <a:lstStyle/>
        <a:p>
          <a:endParaRPr lang="th-TH"/>
        </a:p>
      </dgm:t>
    </dgm:pt>
    <dgm:pt modelId="{31BBD7F5-E500-411C-9F6A-5B9FD3EA9A02}" type="pres">
      <dgm:prSet presAssocID="{897AEB27-5062-4B68-8B30-642E2ABC8B68}" presName="middleNode" presStyleCnt="0"/>
      <dgm:spPr/>
    </dgm:pt>
    <dgm:pt modelId="{F9F31F05-D0EA-47E1-A067-C4B5AEEFC7A6}" type="pres">
      <dgm:prSet presAssocID="{897AEB27-5062-4B68-8B30-642E2ABC8B68}" presName="padding" presStyleLbl="node1" presStyleIdx="7" presStyleCnt="10"/>
      <dgm:spPr/>
    </dgm:pt>
    <dgm:pt modelId="{8A6B811B-7371-4710-A07A-F4358CE0D4C2}" type="pres">
      <dgm:prSet presAssocID="{897AEB27-5062-4B68-8B30-642E2ABC8B68}" presName="shape" presStyleLbl="node1" presStyleIdx="8" presStyleCnt="10" custScaleX="200185" custScaleY="1736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006B17-AC45-42E1-A30A-DAEA46FA0190}" type="pres">
      <dgm:prSet presAssocID="{C3888D86-0EEE-4BD0-88DA-E08494C20218}" presName="sibTrans" presStyleLbl="sibTrans2D1" presStyleIdx="8" presStyleCnt="9"/>
      <dgm:spPr/>
      <dgm:t>
        <a:bodyPr/>
        <a:lstStyle/>
        <a:p>
          <a:endParaRPr lang="th-TH"/>
        </a:p>
      </dgm:t>
    </dgm:pt>
    <dgm:pt modelId="{FD654E2A-FEB6-4D69-9742-6263C60250AE}" type="pres">
      <dgm:prSet presAssocID="{3DDB5196-35E2-4C53-B6E4-70E8EB414752}" presName="lastNode" presStyleLbl="node1" presStyleIdx="9" presStyleCnt="10" custScaleX="1427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98A3610-FAAD-45D2-976B-5227D7AC9CA4}" srcId="{B77215B0-62B9-4E5C-9536-5E3D2077AF71}" destId="{FB4F97F7-3C99-4D7B-9642-C97DEEA79A0B}" srcOrd="6" destOrd="0" parTransId="{BFADC5E7-0913-42A7-9C5B-A93A2B24CB93}" sibTransId="{E55B7290-C7E5-4907-ADB7-7FD1176AE69C}"/>
    <dgm:cxn modelId="{EF29B979-B98C-4D20-8B2F-C83E5039B3A2}" type="presOf" srcId="{ADAD92D1-4E78-466B-AC21-66EDB2D8E427}" destId="{EF74DE67-64EA-4D82-9CF7-640D7AADC102}" srcOrd="0" destOrd="0" presId="urn:microsoft.com/office/officeart/2005/8/layout/bProcess2"/>
    <dgm:cxn modelId="{B2724466-B883-4F42-8F29-82AE8E076BBF}" srcId="{B77215B0-62B9-4E5C-9536-5E3D2077AF71}" destId="{10F25460-2B44-430F-AA08-9AE2ACA38255}" srcOrd="7" destOrd="0" parTransId="{3DBB5F80-5690-4261-A25C-2C18C87C7D3F}" sibTransId="{F508795D-900A-4C0D-9517-5B20E9E38695}"/>
    <dgm:cxn modelId="{E2C98ABF-7E9B-4728-84D0-5EEF7A8DF328}" srcId="{B77215B0-62B9-4E5C-9536-5E3D2077AF71}" destId="{15C580C1-87EC-4377-99D7-70C2F38AF745}" srcOrd="3" destOrd="0" parTransId="{845BFBF9-F4A7-4015-9B82-FB2243EECA5D}" sibTransId="{B15ABF31-176F-453A-9250-B76577409E87}"/>
    <dgm:cxn modelId="{52AF2A91-21AD-4156-B6C4-EC9F57A86DFF}" type="presOf" srcId="{E55B7290-C7E5-4907-ADB7-7FD1176AE69C}" destId="{17BFA00F-9E25-4DE5-A6D6-A22AE8A3C72B}" srcOrd="0" destOrd="0" presId="urn:microsoft.com/office/officeart/2005/8/layout/bProcess2"/>
    <dgm:cxn modelId="{D5CF56B1-4BA3-439A-B8B8-31BA4475CCA6}" type="presOf" srcId="{15C580C1-87EC-4377-99D7-70C2F38AF745}" destId="{3B91520C-7133-43C2-A2AB-502CFDDEC6D7}" srcOrd="0" destOrd="0" presId="urn:microsoft.com/office/officeart/2005/8/layout/bProcess2"/>
    <dgm:cxn modelId="{DC0AB3BB-77A0-4883-84FD-20C1D8BDE2F3}" type="presOf" srcId="{6EB925B9-DE3C-4A7D-9D3B-20ADDA34AA53}" destId="{366ADECD-8640-4AE7-BCE3-FC1E4D3116F4}" srcOrd="0" destOrd="0" presId="urn:microsoft.com/office/officeart/2005/8/layout/bProcess2"/>
    <dgm:cxn modelId="{118FD928-64BB-4306-BB7E-CCDA181AF192}" srcId="{B77215B0-62B9-4E5C-9536-5E3D2077AF71}" destId="{90AA5156-B957-4A72-8C23-3E6297D4568B}" srcOrd="4" destOrd="0" parTransId="{4288F72A-668A-4950-900E-35AF3488786D}" sibTransId="{AA1F3D48-DBE3-4EB7-A084-103D6A0D6CF9}"/>
    <dgm:cxn modelId="{E0C16622-C3FA-44E2-8BCA-5C6B898DB97F}" type="presOf" srcId="{5C7C54C2-1F4A-4F1D-ABD1-27A15769FF64}" destId="{3775FDD5-5F8A-423F-ABF9-0B28037CDB21}" srcOrd="0" destOrd="0" presId="urn:microsoft.com/office/officeart/2005/8/layout/bProcess2"/>
    <dgm:cxn modelId="{E07F4C19-AAC6-441A-82B5-9716A5FD238A}" srcId="{B77215B0-62B9-4E5C-9536-5E3D2077AF71}" destId="{5C7C54C2-1F4A-4F1D-ABD1-27A15769FF64}" srcOrd="1" destOrd="0" parTransId="{5876BD55-BABC-418E-81D4-DE0E0F50AC58}" sibTransId="{ADAD92D1-4E78-466B-AC21-66EDB2D8E427}"/>
    <dgm:cxn modelId="{E0DEE20E-6A97-4B6C-81C1-F5645AEAEBDD}" type="presOf" srcId="{90AA5156-B957-4A72-8C23-3E6297D4568B}" destId="{94DEC514-C4F3-40FC-BA85-9ECC6C9BEABA}" srcOrd="0" destOrd="0" presId="urn:microsoft.com/office/officeart/2005/8/layout/bProcess2"/>
    <dgm:cxn modelId="{6C40114A-4DA1-44F1-A023-0A8BDE49E7C5}" type="presOf" srcId="{897AEB27-5062-4B68-8B30-642E2ABC8B68}" destId="{8A6B811B-7371-4710-A07A-F4358CE0D4C2}" srcOrd="0" destOrd="0" presId="urn:microsoft.com/office/officeart/2005/8/layout/bProcess2"/>
    <dgm:cxn modelId="{BF423E3A-5204-4699-AC89-30FDED57AD19}" type="presOf" srcId="{F508795D-900A-4C0D-9517-5B20E9E38695}" destId="{0EDB31DD-AAFF-4039-AF30-894D5605935A}" srcOrd="0" destOrd="0" presId="urn:microsoft.com/office/officeart/2005/8/layout/bProcess2"/>
    <dgm:cxn modelId="{B0881C20-529A-4FEC-BC79-D4492F72831C}" type="presOf" srcId="{C3888D86-0EEE-4BD0-88DA-E08494C20218}" destId="{C9006B17-AC45-42E1-A30A-DAEA46FA0190}" srcOrd="0" destOrd="0" presId="urn:microsoft.com/office/officeart/2005/8/layout/bProcess2"/>
    <dgm:cxn modelId="{419F5321-8984-4E16-96A6-38E00D76A32A}" type="presOf" srcId="{55B910B2-1E96-4340-8C4F-65E7E6772709}" destId="{95843D54-3574-446F-ACDF-D2000188813A}" srcOrd="0" destOrd="0" presId="urn:microsoft.com/office/officeart/2005/8/layout/bProcess2"/>
    <dgm:cxn modelId="{877EE0DB-D5CF-4F24-BFCA-2D3F0D698F02}" type="presOf" srcId="{10F25460-2B44-430F-AA08-9AE2ACA38255}" destId="{230DDA27-226D-4EAB-8729-BA0F56E4A3AD}" srcOrd="0" destOrd="0" presId="urn:microsoft.com/office/officeart/2005/8/layout/bProcess2"/>
    <dgm:cxn modelId="{7BE53B84-5296-4560-BAE5-F1E5EF27BFF9}" type="presOf" srcId="{3CE29239-6CC3-4A9A-A859-1C1BE6A15662}" destId="{7EEF2796-94EB-4745-B287-69DD500733F6}" srcOrd="0" destOrd="0" presId="urn:microsoft.com/office/officeart/2005/8/layout/bProcess2"/>
    <dgm:cxn modelId="{A0C14EB5-0702-4A06-B6E0-55E319DF3043}" srcId="{B77215B0-62B9-4E5C-9536-5E3D2077AF71}" destId="{897AEB27-5062-4B68-8B30-642E2ABC8B68}" srcOrd="8" destOrd="0" parTransId="{15387D64-845B-46DE-9811-3A0FCEAEA4A6}" sibTransId="{C3888D86-0EEE-4BD0-88DA-E08494C20218}"/>
    <dgm:cxn modelId="{5425F83F-6CE0-47CD-A57C-818FF0CC33A2}" type="presOf" srcId="{00980981-2598-4318-8A01-9A1E89D32FF5}" destId="{320FFCBF-EA27-45F2-B1B9-739BA6070EBE}" srcOrd="0" destOrd="0" presId="urn:microsoft.com/office/officeart/2005/8/layout/bProcess2"/>
    <dgm:cxn modelId="{6CB5DAB2-F9C6-4685-9F14-E8839BFBB37D}" type="presOf" srcId="{FB4F97F7-3C99-4D7B-9642-C97DEEA79A0B}" destId="{66376ED9-363F-48CC-BC4F-0DD7AEC3E310}" srcOrd="0" destOrd="0" presId="urn:microsoft.com/office/officeart/2005/8/layout/bProcess2"/>
    <dgm:cxn modelId="{DA53AC32-1CF0-49CB-B8C4-17667FD78CE0}" srcId="{B77215B0-62B9-4E5C-9536-5E3D2077AF71}" destId="{3CE29239-6CC3-4A9A-A859-1C1BE6A15662}" srcOrd="5" destOrd="0" parTransId="{832B769E-AB5A-423B-8906-74FF9B0D2ACD}" sibTransId="{DE1DF38D-5C1A-4800-9038-E1EF0F4FF4C1}"/>
    <dgm:cxn modelId="{32EBB1F4-8B43-484A-BB39-0771B6354B9D}" type="presOf" srcId="{B77215B0-62B9-4E5C-9536-5E3D2077AF71}" destId="{3DA6A730-7E7A-47EF-A723-4F249D6947B4}" srcOrd="0" destOrd="0" presId="urn:microsoft.com/office/officeart/2005/8/layout/bProcess2"/>
    <dgm:cxn modelId="{5146942C-7E0F-472D-A48A-275E753E4A4F}" type="presOf" srcId="{DE1DF38D-5C1A-4800-9038-E1EF0F4FF4C1}" destId="{ACEFE9C7-7A53-457E-A544-BA040DB75D23}" srcOrd="0" destOrd="0" presId="urn:microsoft.com/office/officeart/2005/8/layout/bProcess2"/>
    <dgm:cxn modelId="{2767373A-157B-44DF-A2F6-5AA0CFFD135B}" srcId="{B77215B0-62B9-4E5C-9536-5E3D2077AF71}" destId="{6EB925B9-DE3C-4A7D-9D3B-20ADDA34AA53}" srcOrd="0" destOrd="0" parTransId="{B25AFE06-8A89-473D-9540-B0D4A64CC561}" sibTransId="{00980981-2598-4318-8A01-9A1E89D32FF5}"/>
    <dgm:cxn modelId="{00A213E4-70B8-4F62-92B3-2C0B2967E0A8}" type="presOf" srcId="{AA1F3D48-DBE3-4EB7-A084-103D6A0D6CF9}" destId="{CFFA19DA-CAF8-449F-8F42-920F7AD626FD}" srcOrd="0" destOrd="0" presId="urn:microsoft.com/office/officeart/2005/8/layout/bProcess2"/>
    <dgm:cxn modelId="{1D056226-5417-4F02-A737-FEFFACEE6098}" type="presOf" srcId="{3DDB5196-35E2-4C53-B6E4-70E8EB414752}" destId="{FD654E2A-FEB6-4D69-9742-6263C60250AE}" srcOrd="0" destOrd="0" presId="urn:microsoft.com/office/officeart/2005/8/layout/bProcess2"/>
    <dgm:cxn modelId="{279AA4C8-58E3-4661-ACB4-C3CCC91D75B1}" srcId="{B77215B0-62B9-4E5C-9536-5E3D2077AF71}" destId="{E0AE134F-40F1-4C3C-B723-C6B490FE125A}" srcOrd="2" destOrd="0" parTransId="{A1348D42-DBC4-4AD7-B343-22CDC3A55062}" sibTransId="{55B910B2-1E96-4340-8C4F-65E7E6772709}"/>
    <dgm:cxn modelId="{959EA43D-0EFD-4039-916F-D91BFF3FDF28}" type="presOf" srcId="{E0AE134F-40F1-4C3C-B723-C6B490FE125A}" destId="{BAE7E22D-2562-4AF2-BFAE-489CFE9DD49F}" srcOrd="0" destOrd="0" presId="urn:microsoft.com/office/officeart/2005/8/layout/bProcess2"/>
    <dgm:cxn modelId="{BFDA7080-8265-473F-845B-DB2768484787}" type="presOf" srcId="{B15ABF31-176F-453A-9250-B76577409E87}" destId="{58B186AC-EB6B-47A3-AE4F-8A71607F99AD}" srcOrd="0" destOrd="0" presId="urn:microsoft.com/office/officeart/2005/8/layout/bProcess2"/>
    <dgm:cxn modelId="{C4372976-1903-4F3F-84BC-365FA1BCB23A}" srcId="{B77215B0-62B9-4E5C-9536-5E3D2077AF71}" destId="{3DDB5196-35E2-4C53-B6E4-70E8EB414752}" srcOrd="9" destOrd="0" parTransId="{A83D5708-9DFF-437E-92E2-C99314A155A0}" sibTransId="{FFBCCC1E-09DB-4298-8312-E27145D3CEB1}"/>
    <dgm:cxn modelId="{A7D1B4C7-8CE5-40A8-8F1C-BA45C60B9FB4}" type="presParOf" srcId="{3DA6A730-7E7A-47EF-A723-4F249D6947B4}" destId="{366ADECD-8640-4AE7-BCE3-FC1E4D3116F4}" srcOrd="0" destOrd="0" presId="urn:microsoft.com/office/officeart/2005/8/layout/bProcess2"/>
    <dgm:cxn modelId="{FD5F43CE-98AA-4FED-8622-B653FAA85251}" type="presParOf" srcId="{3DA6A730-7E7A-47EF-A723-4F249D6947B4}" destId="{320FFCBF-EA27-45F2-B1B9-739BA6070EBE}" srcOrd="1" destOrd="0" presId="urn:microsoft.com/office/officeart/2005/8/layout/bProcess2"/>
    <dgm:cxn modelId="{B2EBA4DC-12A9-4553-AE14-011C99203CF1}" type="presParOf" srcId="{3DA6A730-7E7A-47EF-A723-4F249D6947B4}" destId="{50D7691C-77F6-4A8B-AF5A-5105E0ED5193}" srcOrd="2" destOrd="0" presId="urn:microsoft.com/office/officeart/2005/8/layout/bProcess2"/>
    <dgm:cxn modelId="{AC15F8D7-F5E7-4A2D-A296-6AC5EE85FC0E}" type="presParOf" srcId="{50D7691C-77F6-4A8B-AF5A-5105E0ED5193}" destId="{E9AB3208-9377-490A-841F-9BEFBF6489C1}" srcOrd="0" destOrd="0" presId="urn:microsoft.com/office/officeart/2005/8/layout/bProcess2"/>
    <dgm:cxn modelId="{844B518D-C909-4548-952D-56159B9691E2}" type="presParOf" srcId="{50D7691C-77F6-4A8B-AF5A-5105E0ED5193}" destId="{3775FDD5-5F8A-423F-ABF9-0B28037CDB21}" srcOrd="1" destOrd="0" presId="urn:microsoft.com/office/officeart/2005/8/layout/bProcess2"/>
    <dgm:cxn modelId="{4352F7EC-A62D-4E91-971B-1C0FFEEDB250}" type="presParOf" srcId="{3DA6A730-7E7A-47EF-A723-4F249D6947B4}" destId="{EF74DE67-64EA-4D82-9CF7-640D7AADC102}" srcOrd="3" destOrd="0" presId="urn:microsoft.com/office/officeart/2005/8/layout/bProcess2"/>
    <dgm:cxn modelId="{ACFFAFA4-7A43-42DD-8B45-9E1A72A4169B}" type="presParOf" srcId="{3DA6A730-7E7A-47EF-A723-4F249D6947B4}" destId="{6B14DA37-45E2-4F17-914C-6F5E373E0365}" srcOrd="4" destOrd="0" presId="urn:microsoft.com/office/officeart/2005/8/layout/bProcess2"/>
    <dgm:cxn modelId="{E644F1DE-29EE-467F-90A7-BD126C2C1A1B}" type="presParOf" srcId="{6B14DA37-45E2-4F17-914C-6F5E373E0365}" destId="{B8D473AB-C8D4-47F3-8808-55CCEB2DB447}" srcOrd="0" destOrd="0" presId="urn:microsoft.com/office/officeart/2005/8/layout/bProcess2"/>
    <dgm:cxn modelId="{D7FC3610-5593-4CFA-8E4F-F751762E8F47}" type="presParOf" srcId="{6B14DA37-45E2-4F17-914C-6F5E373E0365}" destId="{BAE7E22D-2562-4AF2-BFAE-489CFE9DD49F}" srcOrd="1" destOrd="0" presId="urn:microsoft.com/office/officeart/2005/8/layout/bProcess2"/>
    <dgm:cxn modelId="{EDBC0A45-B269-4B76-A813-770930F7F291}" type="presParOf" srcId="{3DA6A730-7E7A-47EF-A723-4F249D6947B4}" destId="{95843D54-3574-446F-ACDF-D2000188813A}" srcOrd="5" destOrd="0" presId="urn:microsoft.com/office/officeart/2005/8/layout/bProcess2"/>
    <dgm:cxn modelId="{97C534B0-E060-44BD-B2EC-32FB7C09A195}" type="presParOf" srcId="{3DA6A730-7E7A-47EF-A723-4F249D6947B4}" destId="{BE667DA3-7E70-409F-BECA-294BB53E7975}" srcOrd="6" destOrd="0" presId="urn:microsoft.com/office/officeart/2005/8/layout/bProcess2"/>
    <dgm:cxn modelId="{2D69D390-0EC3-429D-A865-08F672526C6E}" type="presParOf" srcId="{BE667DA3-7E70-409F-BECA-294BB53E7975}" destId="{B9E9D35C-80DA-4A7B-BB93-E1443AE571EF}" srcOrd="0" destOrd="0" presId="urn:microsoft.com/office/officeart/2005/8/layout/bProcess2"/>
    <dgm:cxn modelId="{78C63613-B30C-4663-B7A6-E22CC1B9921B}" type="presParOf" srcId="{BE667DA3-7E70-409F-BECA-294BB53E7975}" destId="{3B91520C-7133-43C2-A2AB-502CFDDEC6D7}" srcOrd="1" destOrd="0" presId="urn:microsoft.com/office/officeart/2005/8/layout/bProcess2"/>
    <dgm:cxn modelId="{F5ABD177-0347-4542-956D-F49BB24A6311}" type="presParOf" srcId="{3DA6A730-7E7A-47EF-A723-4F249D6947B4}" destId="{58B186AC-EB6B-47A3-AE4F-8A71607F99AD}" srcOrd="7" destOrd="0" presId="urn:microsoft.com/office/officeart/2005/8/layout/bProcess2"/>
    <dgm:cxn modelId="{63EC885A-F06D-49F2-A539-19ABAE2679B7}" type="presParOf" srcId="{3DA6A730-7E7A-47EF-A723-4F249D6947B4}" destId="{EB83DC60-FD4B-4C06-BC90-B521DB127E05}" srcOrd="8" destOrd="0" presId="urn:microsoft.com/office/officeart/2005/8/layout/bProcess2"/>
    <dgm:cxn modelId="{17FB47B9-1D3A-452E-A37A-BCCB3BF7EA42}" type="presParOf" srcId="{EB83DC60-FD4B-4C06-BC90-B521DB127E05}" destId="{E71B98F2-C1D9-438F-8312-4A27B5022B97}" srcOrd="0" destOrd="0" presId="urn:microsoft.com/office/officeart/2005/8/layout/bProcess2"/>
    <dgm:cxn modelId="{3D487DFF-1B7E-4AE5-9DA9-6FD0D55DFC14}" type="presParOf" srcId="{EB83DC60-FD4B-4C06-BC90-B521DB127E05}" destId="{94DEC514-C4F3-40FC-BA85-9ECC6C9BEABA}" srcOrd="1" destOrd="0" presId="urn:microsoft.com/office/officeart/2005/8/layout/bProcess2"/>
    <dgm:cxn modelId="{469401FD-FFD5-40EB-AFAF-FF3E3CAE2238}" type="presParOf" srcId="{3DA6A730-7E7A-47EF-A723-4F249D6947B4}" destId="{CFFA19DA-CAF8-449F-8F42-920F7AD626FD}" srcOrd="9" destOrd="0" presId="urn:microsoft.com/office/officeart/2005/8/layout/bProcess2"/>
    <dgm:cxn modelId="{AAC81613-5142-4ADE-A834-07DE8DD18C98}" type="presParOf" srcId="{3DA6A730-7E7A-47EF-A723-4F249D6947B4}" destId="{5F2E31A2-CBF5-407C-9E58-071E826D3989}" srcOrd="10" destOrd="0" presId="urn:microsoft.com/office/officeart/2005/8/layout/bProcess2"/>
    <dgm:cxn modelId="{47278886-36A5-450F-9E4C-9169CDBD175C}" type="presParOf" srcId="{5F2E31A2-CBF5-407C-9E58-071E826D3989}" destId="{B702AF93-2F71-412F-8E71-D8D7660C3D43}" srcOrd="0" destOrd="0" presId="urn:microsoft.com/office/officeart/2005/8/layout/bProcess2"/>
    <dgm:cxn modelId="{0173FB31-AE2F-44F8-B4C2-FE4AF36CC8F2}" type="presParOf" srcId="{5F2E31A2-CBF5-407C-9E58-071E826D3989}" destId="{7EEF2796-94EB-4745-B287-69DD500733F6}" srcOrd="1" destOrd="0" presId="urn:microsoft.com/office/officeart/2005/8/layout/bProcess2"/>
    <dgm:cxn modelId="{CFB488E1-22C2-4007-BD7A-B630F116F81E}" type="presParOf" srcId="{3DA6A730-7E7A-47EF-A723-4F249D6947B4}" destId="{ACEFE9C7-7A53-457E-A544-BA040DB75D23}" srcOrd="11" destOrd="0" presId="urn:microsoft.com/office/officeart/2005/8/layout/bProcess2"/>
    <dgm:cxn modelId="{A7F04624-A408-44E7-92FC-41C004326909}" type="presParOf" srcId="{3DA6A730-7E7A-47EF-A723-4F249D6947B4}" destId="{50A7A285-991A-4CD2-A5BA-22DBADBE11EE}" srcOrd="12" destOrd="0" presId="urn:microsoft.com/office/officeart/2005/8/layout/bProcess2"/>
    <dgm:cxn modelId="{061EFD46-3C04-443B-87B0-812ECC932C57}" type="presParOf" srcId="{50A7A285-991A-4CD2-A5BA-22DBADBE11EE}" destId="{D73F9055-D4F5-4F64-8807-E087F8840436}" srcOrd="0" destOrd="0" presId="urn:microsoft.com/office/officeart/2005/8/layout/bProcess2"/>
    <dgm:cxn modelId="{0162B0B3-628D-4234-A90F-7B58542D6D8D}" type="presParOf" srcId="{50A7A285-991A-4CD2-A5BA-22DBADBE11EE}" destId="{66376ED9-363F-48CC-BC4F-0DD7AEC3E310}" srcOrd="1" destOrd="0" presId="urn:microsoft.com/office/officeart/2005/8/layout/bProcess2"/>
    <dgm:cxn modelId="{96A67F38-D16D-4BB1-8C3F-43B1009C59B1}" type="presParOf" srcId="{3DA6A730-7E7A-47EF-A723-4F249D6947B4}" destId="{17BFA00F-9E25-4DE5-A6D6-A22AE8A3C72B}" srcOrd="13" destOrd="0" presId="urn:microsoft.com/office/officeart/2005/8/layout/bProcess2"/>
    <dgm:cxn modelId="{2AB2F071-C423-4240-B71A-377A98B9F97A}" type="presParOf" srcId="{3DA6A730-7E7A-47EF-A723-4F249D6947B4}" destId="{34D61122-465C-43EB-8912-671851E4C0DF}" srcOrd="14" destOrd="0" presId="urn:microsoft.com/office/officeart/2005/8/layout/bProcess2"/>
    <dgm:cxn modelId="{6F3D628B-BD31-4E50-85BC-5AFD019A2D8A}" type="presParOf" srcId="{34D61122-465C-43EB-8912-671851E4C0DF}" destId="{03D02C89-68F3-404C-A402-C3A62FE925A7}" srcOrd="0" destOrd="0" presId="urn:microsoft.com/office/officeart/2005/8/layout/bProcess2"/>
    <dgm:cxn modelId="{94E4258B-3BAC-42BA-B5A4-F3010CCAA9D8}" type="presParOf" srcId="{34D61122-465C-43EB-8912-671851E4C0DF}" destId="{230DDA27-226D-4EAB-8729-BA0F56E4A3AD}" srcOrd="1" destOrd="0" presId="urn:microsoft.com/office/officeart/2005/8/layout/bProcess2"/>
    <dgm:cxn modelId="{B316DF19-15AD-4562-8298-2991798DCEE3}" type="presParOf" srcId="{3DA6A730-7E7A-47EF-A723-4F249D6947B4}" destId="{0EDB31DD-AAFF-4039-AF30-894D5605935A}" srcOrd="15" destOrd="0" presId="urn:microsoft.com/office/officeart/2005/8/layout/bProcess2"/>
    <dgm:cxn modelId="{C6CF28F0-4E9A-438A-AF5F-44B8EBC26E86}" type="presParOf" srcId="{3DA6A730-7E7A-47EF-A723-4F249D6947B4}" destId="{31BBD7F5-E500-411C-9F6A-5B9FD3EA9A02}" srcOrd="16" destOrd="0" presId="urn:microsoft.com/office/officeart/2005/8/layout/bProcess2"/>
    <dgm:cxn modelId="{84368CFF-9CC9-4280-B359-B61BCE94B253}" type="presParOf" srcId="{31BBD7F5-E500-411C-9F6A-5B9FD3EA9A02}" destId="{F9F31F05-D0EA-47E1-A067-C4B5AEEFC7A6}" srcOrd="0" destOrd="0" presId="urn:microsoft.com/office/officeart/2005/8/layout/bProcess2"/>
    <dgm:cxn modelId="{F0A0EF36-67DB-4072-91A2-F1273FBDE06D}" type="presParOf" srcId="{31BBD7F5-E500-411C-9F6A-5B9FD3EA9A02}" destId="{8A6B811B-7371-4710-A07A-F4358CE0D4C2}" srcOrd="1" destOrd="0" presId="urn:microsoft.com/office/officeart/2005/8/layout/bProcess2"/>
    <dgm:cxn modelId="{BD859416-A201-49E8-8B8D-D55DB99E4A4B}" type="presParOf" srcId="{3DA6A730-7E7A-47EF-A723-4F249D6947B4}" destId="{C9006B17-AC45-42E1-A30A-DAEA46FA0190}" srcOrd="17" destOrd="0" presId="urn:microsoft.com/office/officeart/2005/8/layout/bProcess2"/>
    <dgm:cxn modelId="{9A88ED3A-C825-4595-9E0B-3554C8879AA5}" type="presParOf" srcId="{3DA6A730-7E7A-47EF-A723-4F249D6947B4}" destId="{FD654E2A-FEB6-4D69-9742-6263C60250AE}" srcOrd="18" destOrd="0" presId="urn:microsoft.com/office/officeart/2005/8/layout/b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9F3433-0D2A-4BAD-B135-5A83A9EF6503}" type="doc">
      <dgm:prSet loTypeId="urn:microsoft.com/office/officeart/2005/8/layout/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59B6216B-4917-44B6-893F-B2B697C70029}">
      <dgm:prSet phldrT="[Text]" custT="1"/>
      <dgm:spPr>
        <a:solidFill>
          <a:srgbClr val="C56225"/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หัวข้อ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: 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ปัญหา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/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ความสนใจร่วม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+mn-cs"/>
          </a:endParaRPr>
        </a:p>
      </dgm:t>
    </dgm:pt>
    <dgm:pt modelId="{9E2B6ADC-0C5F-45CE-8C23-BCBFDEDD9602}" type="parTrans" cxnId="{090DD5B2-A218-4BB2-95E9-698A0EAB7E3D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09271E17-6DE9-46BB-BD11-5696EC8A84E0}" type="sibTrans" cxnId="{090DD5B2-A218-4BB2-95E9-698A0EAB7E3D}">
      <dgm:prSet custT="1"/>
      <dgm:spPr/>
      <dgm:t>
        <a:bodyPr/>
        <a:lstStyle/>
        <a:p>
          <a:endParaRPr lang="th-TH" sz="1200">
            <a:cs typeface="+mn-cs"/>
          </a:endParaRPr>
        </a:p>
      </dgm:t>
    </dgm:pt>
    <dgm:pt modelId="{1B9E4A8D-BFF0-46F2-AEF0-50CC0AB8DF93}">
      <dgm:prSet phldrT="[Text]" custT="1"/>
      <dgm:spPr>
        <a:solidFill>
          <a:srgbClr val="7F8559"/>
        </a:solidFill>
      </dgm:spPr>
      <dgm:t>
        <a:bodyPr/>
        <a:lstStyle/>
        <a:p>
          <a:r>
            <a:rPr lang="th-TH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ทำไมถึงสนใจปัญหา</a:t>
          </a:r>
          <a:r>
            <a: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/</a:t>
          </a:r>
          <a:r>
            <a:rPr lang="th-TH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ประเด็นนี้</a:t>
          </a:r>
          <a:endParaRPr lang="th-TH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+mn-cs"/>
          </a:endParaRPr>
        </a:p>
      </dgm:t>
    </dgm:pt>
    <dgm:pt modelId="{3838B0FB-1A7E-4BB7-AC41-B7137A9BAAD5}" type="parTrans" cxnId="{5AB2A6F1-B3D8-4658-9FFF-C73C40E876CD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62D95692-5B2E-4F10-8DF9-A5A93D65E488}" type="sibTrans" cxnId="{5AB2A6F1-B3D8-4658-9FFF-C73C40E876CD}">
      <dgm:prSet custT="1"/>
      <dgm:spPr/>
      <dgm:t>
        <a:bodyPr/>
        <a:lstStyle/>
        <a:p>
          <a:endParaRPr lang="th-TH" sz="1200">
            <a:cs typeface="+mn-cs"/>
          </a:endParaRPr>
        </a:p>
      </dgm:t>
    </dgm:pt>
    <dgm:pt modelId="{22C15BAB-2FFC-448B-B1DC-4269F6C7E50B}">
      <dgm:prSet phldrT="[Text]" custT="1"/>
      <dgm:spPr>
        <a:solidFill>
          <a:srgbClr val="005C00"/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+mn-cs"/>
            </a:rPr>
            <a:t>ความคาดหวัง</a:t>
          </a:r>
          <a:r>
            <a:rPr lang="en-US" sz="2400" b="1" dirty="0" smtClean="0">
              <a:latin typeface="TH SarabunPSK" pitchFamily="34" charset="-34"/>
              <a:cs typeface="+mn-cs"/>
            </a:rPr>
            <a:t>/</a:t>
          </a:r>
          <a:r>
            <a:rPr lang="th-TH" sz="2400" b="1" dirty="0" smtClean="0">
              <a:latin typeface="TH SarabunPSK" pitchFamily="34" charset="-34"/>
              <a:cs typeface="+mn-cs"/>
            </a:rPr>
            <a:t>ผลที่อยากให้เกิดขึ้น</a:t>
          </a:r>
          <a:endParaRPr lang="th-TH" sz="2400" b="1" dirty="0">
            <a:latin typeface="TH SarabunPSK" pitchFamily="34" charset="-34"/>
            <a:cs typeface="+mn-cs"/>
          </a:endParaRPr>
        </a:p>
      </dgm:t>
    </dgm:pt>
    <dgm:pt modelId="{8635A4DF-6DC8-417C-A80C-57F027DA36E4}" type="parTrans" cxnId="{F0AC8242-5E10-400A-9460-AFD42F68F53C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C584A30C-9426-41D0-B3F0-E00F54E8B079}" type="sibTrans" cxnId="{F0AC8242-5E10-400A-9460-AFD42F68F53C}">
      <dgm:prSet custT="1"/>
      <dgm:spPr/>
      <dgm:t>
        <a:bodyPr/>
        <a:lstStyle/>
        <a:p>
          <a:endParaRPr lang="th-TH" sz="1200">
            <a:cs typeface="+mn-cs"/>
          </a:endParaRPr>
        </a:p>
      </dgm:t>
    </dgm:pt>
    <dgm:pt modelId="{2249583B-3E5C-441A-AC6D-F7B891A8A7A3}">
      <dgm:prSet phldrT="[Text]" custT="1"/>
      <dgm:spPr>
        <a:solidFill>
          <a:srgbClr val="5C8A7F"/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ศักยภาพและการเตรียมความพร้อม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+mn-cs"/>
          </a:endParaRPr>
        </a:p>
      </dgm:t>
    </dgm:pt>
    <dgm:pt modelId="{B1A36C95-6508-4900-AEDC-CFCBF8982D07}" type="parTrans" cxnId="{A7F59C14-4B41-4576-8A44-170EC6C1861A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EB6C50A7-ABDF-4239-AE8C-969D3780A8CD}" type="sibTrans" cxnId="{A7F59C14-4B41-4576-8A44-170EC6C1861A}">
      <dgm:prSet custT="1"/>
      <dgm:spPr/>
      <dgm:t>
        <a:bodyPr/>
        <a:lstStyle/>
        <a:p>
          <a:endParaRPr lang="th-TH" sz="1800">
            <a:cs typeface="+mn-cs"/>
          </a:endParaRPr>
        </a:p>
      </dgm:t>
    </dgm:pt>
    <dgm:pt modelId="{B2F40FA5-B4FE-41CF-B028-BD4CEA14884C}">
      <dgm:prSet phldrT="[Text]" custT="1"/>
      <dgm:spPr>
        <a:solidFill>
          <a:srgbClr val="7D7171"/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ความเป็นไปได้มากที่สุดที่จะทำให้เกิดขึ้นได้-ภายใน ๓ เดือน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+mn-cs"/>
          </a:endParaRPr>
        </a:p>
      </dgm:t>
    </dgm:pt>
    <dgm:pt modelId="{1358F0B7-D000-44FA-8588-336213BE7E34}" type="parTrans" cxnId="{A8004452-AEC4-44F2-9399-C33B18C5BFA0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99605B1F-9974-4BEC-B7CC-E07CB042617F}" type="sibTrans" cxnId="{A8004452-AEC4-44F2-9399-C33B18C5BFA0}">
      <dgm:prSet custT="1"/>
      <dgm:spPr/>
      <dgm:t>
        <a:bodyPr/>
        <a:lstStyle/>
        <a:p>
          <a:endParaRPr lang="th-TH" sz="1200">
            <a:cs typeface="+mn-cs"/>
          </a:endParaRPr>
        </a:p>
      </dgm:t>
    </dgm:pt>
    <dgm:pt modelId="{6885F714-55FE-41B2-B565-DF83BCEA1CA8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เมื่อไรควรเริ่ม -หยุด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/ 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ควรทำอะไรก่อนหลัง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/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ขั้นตอนการทำงาน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+mn-cs"/>
          </a:endParaRPr>
        </a:p>
      </dgm:t>
    </dgm:pt>
    <dgm:pt modelId="{3D7CC6BE-AB42-496E-AD34-879B2187C2F3}" type="parTrans" cxnId="{073E95E4-642B-46FE-A5B1-AF8740ACA6BE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3EC76191-C955-4D16-AD01-79ED889D16A8}" type="sibTrans" cxnId="{073E95E4-642B-46FE-A5B1-AF8740ACA6BE}">
      <dgm:prSet custT="1"/>
      <dgm:spPr/>
      <dgm:t>
        <a:bodyPr/>
        <a:lstStyle/>
        <a:p>
          <a:endParaRPr lang="th-TH" sz="1200">
            <a:cs typeface="+mn-cs"/>
          </a:endParaRPr>
        </a:p>
      </dgm:t>
    </dgm:pt>
    <dgm:pt modelId="{EF27D4FA-8C48-49CC-AF3E-22926A2EE0C7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คนอื่นมีแนวโน้มจะสนับสนุน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/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ต่อต้าน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 ???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+mn-cs"/>
          </a:endParaRPr>
        </a:p>
      </dgm:t>
    </dgm:pt>
    <dgm:pt modelId="{70A7B40F-EC7F-4A58-9447-A90CF423750B}" type="parTrans" cxnId="{35EEC077-19BA-4F05-8CE9-A96C7BF4ECBE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D3DA9E77-815E-42E7-B884-D6CBD47F9DF8}" type="sibTrans" cxnId="{35EEC077-19BA-4F05-8CE9-A96C7BF4ECBE}">
      <dgm:prSet custT="1"/>
      <dgm:spPr/>
      <dgm:t>
        <a:bodyPr/>
        <a:lstStyle/>
        <a:p>
          <a:endParaRPr lang="th-TH" sz="1200">
            <a:cs typeface="+mn-cs"/>
          </a:endParaRPr>
        </a:p>
      </dgm:t>
    </dgm:pt>
    <dgm:pt modelId="{97433A91-4CC0-46F2-AF63-4D5C1F4BF785}">
      <dgm:prSet phldrT="[Text]" custT="1"/>
      <dgm:spPr>
        <a:solidFill>
          <a:srgbClr val="4A4800"/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ใครบ้างที่ควรมีส่วนร่วม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/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+mn-cs"/>
            </a:rPr>
            <a:t>สำคัญ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+mn-cs"/>
          </a:endParaRPr>
        </a:p>
      </dgm:t>
    </dgm:pt>
    <dgm:pt modelId="{E4D45687-39E6-45CD-8A86-605CBF80D2F8}" type="parTrans" cxnId="{28B2D0CD-A66B-4C77-AAF0-4F2DE73C142D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8440319D-18A5-41E3-BC12-FF55E9229030}" type="sibTrans" cxnId="{28B2D0CD-A66B-4C77-AAF0-4F2DE73C142D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BA074D7E-EEE7-487A-A525-DD7CE1A15FBF}" type="pres">
      <dgm:prSet presAssocID="{369F3433-0D2A-4BAD-B135-5A83A9EF65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7E9648A-FB2A-4B83-91ED-FCECAC154630}" type="pres">
      <dgm:prSet presAssocID="{59B6216B-4917-44B6-893F-B2B697C70029}" presName="node" presStyleLbl="node1" presStyleIdx="0" presStyleCnt="8" custScaleX="139759" custScaleY="1619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40F1DC-D061-498D-8F79-BB5FA19B809A}" type="pres">
      <dgm:prSet presAssocID="{09271E17-6DE9-46BB-BD11-5696EC8A84E0}" presName="sibTrans" presStyleLbl="sibTrans2D1" presStyleIdx="0" presStyleCnt="7"/>
      <dgm:spPr/>
      <dgm:t>
        <a:bodyPr/>
        <a:lstStyle/>
        <a:p>
          <a:endParaRPr lang="th-TH"/>
        </a:p>
      </dgm:t>
    </dgm:pt>
    <dgm:pt modelId="{D231A05A-6C13-47C9-A51D-350A371FE255}" type="pres">
      <dgm:prSet presAssocID="{09271E17-6DE9-46BB-BD11-5696EC8A84E0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6AAA9D52-3679-4448-B3E3-D3ACBCFA53E3}" type="pres">
      <dgm:prSet presAssocID="{1B9E4A8D-BFF0-46F2-AEF0-50CC0AB8DF93}" presName="node" presStyleLbl="node1" presStyleIdx="1" presStyleCnt="8" custScaleX="114923" custScaleY="1964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2A4B60-1850-4D11-A0C3-79C0B88114C9}" type="pres">
      <dgm:prSet presAssocID="{62D95692-5B2E-4F10-8DF9-A5A93D65E488}" presName="sibTrans" presStyleLbl="sibTrans2D1" presStyleIdx="1" presStyleCnt="7"/>
      <dgm:spPr/>
      <dgm:t>
        <a:bodyPr/>
        <a:lstStyle/>
        <a:p>
          <a:endParaRPr lang="th-TH"/>
        </a:p>
      </dgm:t>
    </dgm:pt>
    <dgm:pt modelId="{E30C27F0-D461-4E42-A7A7-A1FE81F8E1D7}" type="pres">
      <dgm:prSet presAssocID="{62D95692-5B2E-4F10-8DF9-A5A93D65E488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6EB02055-8436-4248-A2F6-927A0C341151}" type="pres">
      <dgm:prSet presAssocID="{22C15BAB-2FFC-448B-B1DC-4269F6C7E50B}" presName="node" presStyleLbl="node1" presStyleIdx="2" presStyleCnt="8" custScaleX="120666" custScaleY="1964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C822BD-426A-4060-BAE5-8A94DA1B2057}" type="pres">
      <dgm:prSet presAssocID="{C584A30C-9426-41D0-B3F0-E00F54E8B079}" presName="sibTrans" presStyleLbl="sibTrans2D1" presStyleIdx="2" presStyleCnt="7"/>
      <dgm:spPr/>
      <dgm:t>
        <a:bodyPr/>
        <a:lstStyle/>
        <a:p>
          <a:endParaRPr lang="th-TH"/>
        </a:p>
      </dgm:t>
    </dgm:pt>
    <dgm:pt modelId="{9521D792-1274-468D-A024-B7865A15B0C3}" type="pres">
      <dgm:prSet presAssocID="{C584A30C-9426-41D0-B3F0-E00F54E8B079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26309E08-59DA-4CD9-B277-FE8E9825CB2B}" type="pres">
      <dgm:prSet presAssocID="{2249583B-3E5C-441A-AC6D-F7B891A8A7A3}" presName="node" presStyleLbl="node1" presStyleIdx="3" presStyleCnt="8" custScaleX="120956" custScaleY="21356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0D729C-00F6-4659-A893-B902C6E151CD}" type="pres">
      <dgm:prSet presAssocID="{EB6C50A7-ABDF-4239-AE8C-969D3780A8CD}" presName="sibTrans" presStyleLbl="sibTrans2D1" presStyleIdx="3" presStyleCnt="7"/>
      <dgm:spPr/>
      <dgm:t>
        <a:bodyPr/>
        <a:lstStyle/>
        <a:p>
          <a:endParaRPr lang="th-TH"/>
        </a:p>
      </dgm:t>
    </dgm:pt>
    <dgm:pt modelId="{448AEA42-8692-4E11-8204-830C5BD53995}" type="pres">
      <dgm:prSet presAssocID="{EB6C50A7-ABDF-4239-AE8C-969D3780A8CD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EE543F47-0C68-49EB-96E9-AB054AA3F4CB}" type="pres">
      <dgm:prSet presAssocID="{B2F40FA5-B4FE-41CF-B028-BD4CEA14884C}" presName="node" presStyleLbl="node1" presStyleIdx="4" presStyleCnt="8" custScaleX="110014" custScaleY="287600" custLinFactNeighborX="-2499" custLinFactNeighborY="-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5448B3-E4AF-45DE-B670-21E5D4C91AEC}" type="pres">
      <dgm:prSet presAssocID="{99605B1F-9974-4BEC-B7CC-E07CB042617F}" presName="sibTrans" presStyleLbl="sibTrans2D1" presStyleIdx="4" presStyleCnt="7"/>
      <dgm:spPr/>
      <dgm:t>
        <a:bodyPr/>
        <a:lstStyle/>
        <a:p>
          <a:endParaRPr lang="th-TH"/>
        </a:p>
      </dgm:t>
    </dgm:pt>
    <dgm:pt modelId="{5D2C148A-01EF-4BED-ADC5-FBDD0E40B60F}" type="pres">
      <dgm:prSet presAssocID="{99605B1F-9974-4BEC-B7CC-E07CB042617F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8C469BC0-9832-4C39-9E2F-903990559E17}" type="pres">
      <dgm:prSet presAssocID="{6885F714-55FE-41B2-B565-DF83BCEA1CA8}" presName="node" presStyleLbl="node1" presStyleIdx="5" presStyleCnt="8" custScaleX="149366" custScaleY="310001" custLinFactNeighborX="-2932" custLinFactNeighborY="-214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72588F-630A-441E-A811-30B7E9B6E4E0}" type="pres">
      <dgm:prSet presAssocID="{3EC76191-C955-4D16-AD01-79ED889D16A8}" presName="sibTrans" presStyleLbl="sibTrans2D1" presStyleIdx="5" presStyleCnt="7"/>
      <dgm:spPr/>
      <dgm:t>
        <a:bodyPr/>
        <a:lstStyle/>
        <a:p>
          <a:endParaRPr lang="th-TH"/>
        </a:p>
      </dgm:t>
    </dgm:pt>
    <dgm:pt modelId="{7CA1AF52-0E53-49EE-904B-D3A49A16CD28}" type="pres">
      <dgm:prSet presAssocID="{3EC76191-C955-4D16-AD01-79ED889D16A8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D6F06423-CDC7-4A16-8EA9-B6707E465F50}" type="pres">
      <dgm:prSet presAssocID="{EF27D4FA-8C48-49CC-AF3E-22926A2EE0C7}" presName="node" presStyleLbl="node1" presStyleIdx="6" presStyleCnt="8" custScaleX="125322" custScaleY="202123" custLinFactNeighborX="-2943" custLinFactNeighborY="-278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D1FBD9-7579-407F-BA71-4EC9079AC41F}" type="pres">
      <dgm:prSet presAssocID="{D3DA9E77-815E-42E7-B884-D6CBD47F9DF8}" presName="sibTrans" presStyleLbl="sibTrans2D1" presStyleIdx="6" presStyleCnt="7"/>
      <dgm:spPr/>
      <dgm:t>
        <a:bodyPr/>
        <a:lstStyle/>
        <a:p>
          <a:endParaRPr lang="th-TH"/>
        </a:p>
      </dgm:t>
    </dgm:pt>
    <dgm:pt modelId="{58E80C9C-77AA-49A5-BE74-2764B9504CAD}" type="pres">
      <dgm:prSet presAssocID="{D3DA9E77-815E-42E7-B884-D6CBD47F9DF8}" presName="connectorText" presStyleLbl="sibTrans2D1" presStyleIdx="6" presStyleCnt="7"/>
      <dgm:spPr/>
      <dgm:t>
        <a:bodyPr/>
        <a:lstStyle/>
        <a:p>
          <a:endParaRPr lang="th-TH"/>
        </a:p>
      </dgm:t>
    </dgm:pt>
    <dgm:pt modelId="{CD042B25-A0E6-400C-8623-468710B4795F}" type="pres">
      <dgm:prSet presAssocID="{97433A91-4CC0-46F2-AF63-4D5C1F4BF785}" presName="node" presStyleLbl="node1" presStyleIdx="7" presStyleCnt="8" custScaleX="123108" custScaleY="185726" custLinFactNeighborX="4558" custLinFactNeighborY="-522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381C07E-CA4F-44C6-9714-7802A7C56295}" type="presOf" srcId="{3EC76191-C955-4D16-AD01-79ED889D16A8}" destId="{CF72588F-630A-441E-A811-30B7E9B6E4E0}" srcOrd="0" destOrd="0" presId="urn:microsoft.com/office/officeart/2005/8/layout/process5"/>
    <dgm:cxn modelId="{A8004452-AEC4-44F2-9399-C33B18C5BFA0}" srcId="{369F3433-0D2A-4BAD-B135-5A83A9EF6503}" destId="{B2F40FA5-B4FE-41CF-B028-BD4CEA14884C}" srcOrd="4" destOrd="0" parTransId="{1358F0B7-D000-44FA-8588-336213BE7E34}" sibTransId="{99605B1F-9974-4BEC-B7CC-E07CB042617F}"/>
    <dgm:cxn modelId="{35EEC077-19BA-4F05-8CE9-A96C7BF4ECBE}" srcId="{369F3433-0D2A-4BAD-B135-5A83A9EF6503}" destId="{EF27D4FA-8C48-49CC-AF3E-22926A2EE0C7}" srcOrd="6" destOrd="0" parTransId="{70A7B40F-EC7F-4A58-9447-A90CF423750B}" sibTransId="{D3DA9E77-815E-42E7-B884-D6CBD47F9DF8}"/>
    <dgm:cxn modelId="{D8701CBB-1BE5-447F-A2A6-6194A5F1C5F6}" type="presOf" srcId="{D3DA9E77-815E-42E7-B884-D6CBD47F9DF8}" destId="{7AD1FBD9-7579-407F-BA71-4EC9079AC41F}" srcOrd="0" destOrd="0" presId="urn:microsoft.com/office/officeart/2005/8/layout/process5"/>
    <dgm:cxn modelId="{C94CA567-5AEB-4F11-A7EF-76B24AB13210}" type="presOf" srcId="{97433A91-4CC0-46F2-AF63-4D5C1F4BF785}" destId="{CD042B25-A0E6-400C-8623-468710B4795F}" srcOrd="0" destOrd="0" presId="urn:microsoft.com/office/officeart/2005/8/layout/process5"/>
    <dgm:cxn modelId="{0BCA7E91-4585-48B4-8D2F-845075D3680A}" type="presOf" srcId="{C584A30C-9426-41D0-B3F0-E00F54E8B079}" destId="{57C822BD-426A-4060-BAE5-8A94DA1B2057}" srcOrd="0" destOrd="0" presId="urn:microsoft.com/office/officeart/2005/8/layout/process5"/>
    <dgm:cxn modelId="{2288C5FE-C77E-44AD-A98F-25BEB29ED617}" type="presOf" srcId="{22C15BAB-2FFC-448B-B1DC-4269F6C7E50B}" destId="{6EB02055-8436-4248-A2F6-927A0C341151}" srcOrd="0" destOrd="0" presId="urn:microsoft.com/office/officeart/2005/8/layout/process5"/>
    <dgm:cxn modelId="{F9E5CEBD-3BE2-41DA-9A18-E77C88171594}" type="presOf" srcId="{B2F40FA5-B4FE-41CF-B028-BD4CEA14884C}" destId="{EE543F47-0C68-49EB-96E9-AB054AA3F4CB}" srcOrd="0" destOrd="0" presId="urn:microsoft.com/office/officeart/2005/8/layout/process5"/>
    <dgm:cxn modelId="{A7F59C14-4B41-4576-8A44-170EC6C1861A}" srcId="{369F3433-0D2A-4BAD-B135-5A83A9EF6503}" destId="{2249583B-3E5C-441A-AC6D-F7B891A8A7A3}" srcOrd="3" destOrd="0" parTransId="{B1A36C95-6508-4900-AEDC-CFCBF8982D07}" sibTransId="{EB6C50A7-ABDF-4239-AE8C-969D3780A8CD}"/>
    <dgm:cxn modelId="{87103408-68D7-4947-8CEF-76A84F25D6EB}" type="presOf" srcId="{09271E17-6DE9-46BB-BD11-5696EC8A84E0}" destId="{8740F1DC-D061-498D-8F79-BB5FA19B809A}" srcOrd="0" destOrd="0" presId="urn:microsoft.com/office/officeart/2005/8/layout/process5"/>
    <dgm:cxn modelId="{614AB82B-E373-4DDD-AAD9-8B1851A5BE9D}" type="presOf" srcId="{1B9E4A8D-BFF0-46F2-AEF0-50CC0AB8DF93}" destId="{6AAA9D52-3679-4448-B3E3-D3ACBCFA53E3}" srcOrd="0" destOrd="0" presId="urn:microsoft.com/office/officeart/2005/8/layout/process5"/>
    <dgm:cxn modelId="{F11FBCCE-5387-4D30-AB2B-0FC0C20F6668}" type="presOf" srcId="{3EC76191-C955-4D16-AD01-79ED889D16A8}" destId="{7CA1AF52-0E53-49EE-904B-D3A49A16CD28}" srcOrd="1" destOrd="0" presId="urn:microsoft.com/office/officeart/2005/8/layout/process5"/>
    <dgm:cxn modelId="{2E5BA846-CF8F-49DF-AC3F-6744438D75F1}" type="presOf" srcId="{EF27D4FA-8C48-49CC-AF3E-22926A2EE0C7}" destId="{D6F06423-CDC7-4A16-8EA9-B6707E465F50}" srcOrd="0" destOrd="0" presId="urn:microsoft.com/office/officeart/2005/8/layout/process5"/>
    <dgm:cxn modelId="{74843CC3-81D6-4CC9-BC99-FC3E85000146}" type="presOf" srcId="{EB6C50A7-ABDF-4239-AE8C-969D3780A8CD}" destId="{8C0D729C-00F6-4659-A893-B902C6E151CD}" srcOrd="0" destOrd="0" presId="urn:microsoft.com/office/officeart/2005/8/layout/process5"/>
    <dgm:cxn modelId="{E3305E96-683B-4F40-BFCE-C54E2E34518D}" type="presOf" srcId="{6885F714-55FE-41B2-B565-DF83BCEA1CA8}" destId="{8C469BC0-9832-4C39-9E2F-903990559E17}" srcOrd="0" destOrd="0" presId="urn:microsoft.com/office/officeart/2005/8/layout/process5"/>
    <dgm:cxn modelId="{28B2D0CD-A66B-4C77-AAF0-4F2DE73C142D}" srcId="{369F3433-0D2A-4BAD-B135-5A83A9EF6503}" destId="{97433A91-4CC0-46F2-AF63-4D5C1F4BF785}" srcOrd="7" destOrd="0" parTransId="{E4D45687-39E6-45CD-8A86-605CBF80D2F8}" sibTransId="{8440319D-18A5-41E3-BC12-FF55E9229030}"/>
    <dgm:cxn modelId="{5AB2A6F1-B3D8-4658-9FFF-C73C40E876CD}" srcId="{369F3433-0D2A-4BAD-B135-5A83A9EF6503}" destId="{1B9E4A8D-BFF0-46F2-AEF0-50CC0AB8DF93}" srcOrd="1" destOrd="0" parTransId="{3838B0FB-1A7E-4BB7-AC41-B7137A9BAAD5}" sibTransId="{62D95692-5B2E-4F10-8DF9-A5A93D65E488}"/>
    <dgm:cxn modelId="{1DDFFD69-D3B7-4CE5-942B-0B6D212899F8}" type="presOf" srcId="{99605B1F-9974-4BEC-B7CC-E07CB042617F}" destId="{5D2C148A-01EF-4BED-ADC5-FBDD0E40B60F}" srcOrd="1" destOrd="0" presId="urn:microsoft.com/office/officeart/2005/8/layout/process5"/>
    <dgm:cxn modelId="{282DDF48-A71C-47F6-9CCE-060D2E550A5F}" type="presOf" srcId="{D3DA9E77-815E-42E7-B884-D6CBD47F9DF8}" destId="{58E80C9C-77AA-49A5-BE74-2764B9504CAD}" srcOrd="1" destOrd="0" presId="urn:microsoft.com/office/officeart/2005/8/layout/process5"/>
    <dgm:cxn modelId="{F0AC8242-5E10-400A-9460-AFD42F68F53C}" srcId="{369F3433-0D2A-4BAD-B135-5A83A9EF6503}" destId="{22C15BAB-2FFC-448B-B1DC-4269F6C7E50B}" srcOrd="2" destOrd="0" parTransId="{8635A4DF-6DC8-417C-A80C-57F027DA36E4}" sibTransId="{C584A30C-9426-41D0-B3F0-E00F54E8B079}"/>
    <dgm:cxn modelId="{F052AF04-FB6B-4A3A-B17F-26B1806F5B73}" type="presOf" srcId="{62D95692-5B2E-4F10-8DF9-A5A93D65E488}" destId="{422A4B60-1850-4D11-A0C3-79C0B88114C9}" srcOrd="0" destOrd="0" presId="urn:microsoft.com/office/officeart/2005/8/layout/process5"/>
    <dgm:cxn modelId="{090DD5B2-A218-4BB2-95E9-698A0EAB7E3D}" srcId="{369F3433-0D2A-4BAD-B135-5A83A9EF6503}" destId="{59B6216B-4917-44B6-893F-B2B697C70029}" srcOrd="0" destOrd="0" parTransId="{9E2B6ADC-0C5F-45CE-8C23-BCBFDEDD9602}" sibTransId="{09271E17-6DE9-46BB-BD11-5696EC8A84E0}"/>
    <dgm:cxn modelId="{6435E37D-4E65-4ACC-8E2F-33FB39E27211}" type="presOf" srcId="{369F3433-0D2A-4BAD-B135-5A83A9EF6503}" destId="{BA074D7E-EEE7-487A-A525-DD7CE1A15FBF}" srcOrd="0" destOrd="0" presId="urn:microsoft.com/office/officeart/2005/8/layout/process5"/>
    <dgm:cxn modelId="{C0C99138-7F93-4201-AEC1-F5391371DA93}" type="presOf" srcId="{09271E17-6DE9-46BB-BD11-5696EC8A84E0}" destId="{D231A05A-6C13-47C9-A51D-350A371FE255}" srcOrd="1" destOrd="0" presId="urn:microsoft.com/office/officeart/2005/8/layout/process5"/>
    <dgm:cxn modelId="{6D904767-EF8F-4A44-96CD-229AA538F2D5}" type="presOf" srcId="{62D95692-5B2E-4F10-8DF9-A5A93D65E488}" destId="{E30C27F0-D461-4E42-A7A7-A1FE81F8E1D7}" srcOrd="1" destOrd="0" presId="urn:microsoft.com/office/officeart/2005/8/layout/process5"/>
    <dgm:cxn modelId="{DE1A7C2D-8A1C-41AD-BDF4-3E1053B0D0D5}" type="presOf" srcId="{59B6216B-4917-44B6-893F-B2B697C70029}" destId="{37E9648A-FB2A-4B83-91ED-FCECAC154630}" srcOrd="0" destOrd="0" presId="urn:microsoft.com/office/officeart/2005/8/layout/process5"/>
    <dgm:cxn modelId="{D9D7FB50-D7FD-4109-8DAF-316588FF3BB6}" type="presOf" srcId="{99605B1F-9974-4BEC-B7CC-E07CB042617F}" destId="{965448B3-E4AF-45DE-B670-21E5D4C91AEC}" srcOrd="0" destOrd="0" presId="urn:microsoft.com/office/officeart/2005/8/layout/process5"/>
    <dgm:cxn modelId="{685D9155-DA2C-46E6-95C8-B9FC7977CFC8}" type="presOf" srcId="{EB6C50A7-ABDF-4239-AE8C-969D3780A8CD}" destId="{448AEA42-8692-4E11-8204-830C5BD53995}" srcOrd="1" destOrd="0" presId="urn:microsoft.com/office/officeart/2005/8/layout/process5"/>
    <dgm:cxn modelId="{073E95E4-642B-46FE-A5B1-AF8740ACA6BE}" srcId="{369F3433-0D2A-4BAD-B135-5A83A9EF6503}" destId="{6885F714-55FE-41B2-B565-DF83BCEA1CA8}" srcOrd="5" destOrd="0" parTransId="{3D7CC6BE-AB42-496E-AD34-879B2187C2F3}" sibTransId="{3EC76191-C955-4D16-AD01-79ED889D16A8}"/>
    <dgm:cxn modelId="{3FAC7407-CD57-43CC-A2C3-EC7154509084}" type="presOf" srcId="{C584A30C-9426-41D0-B3F0-E00F54E8B079}" destId="{9521D792-1274-468D-A024-B7865A15B0C3}" srcOrd="1" destOrd="0" presId="urn:microsoft.com/office/officeart/2005/8/layout/process5"/>
    <dgm:cxn modelId="{3F645A3F-FD84-4AAA-B024-87546157391A}" type="presOf" srcId="{2249583B-3E5C-441A-AC6D-F7B891A8A7A3}" destId="{26309E08-59DA-4CD9-B277-FE8E9825CB2B}" srcOrd="0" destOrd="0" presId="urn:microsoft.com/office/officeart/2005/8/layout/process5"/>
    <dgm:cxn modelId="{B72DB2D5-9A12-4EDB-AD7F-9F3836A6EBCD}" type="presParOf" srcId="{BA074D7E-EEE7-487A-A525-DD7CE1A15FBF}" destId="{37E9648A-FB2A-4B83-91ED-FCECAC154630}" srcOrd="0" destOrd="0" presId="urn:microsoft.com/office/officeart/2005/8/layout/process5"/>
    <dgm:cxn modelId="{277B9F05-E30C-447C-B700-4058D5FAF644}" type="presParOf" srcId="{BA074D7E-EEE7-487A-A525-DD7CE1A15FBF}" destId="{8740F1DC-D061-498D-8F79-BB5FA19B809A}" srcOrd="1" destOrd="0" presId="urn:microsoft.com/office/officeart/2005/8/layout/process5"/>
    <dgm:cxn modelId="{A5763A79-E7B6-4C77-A64F-9835BE8F85BA}" type="presParOf" srcId="{8740F1DC-D061-498D-8F79-BB5FA19B809A}" destId="{D231A05A-6C13-47C9-A51D-350A371FE255}" srcOrd="0" destOrd="0" presId="urn:microsoft.com/office/officeart/2005/8/layout/process5"/>
    <dgm:cxn modelId="{BCECEDFF-ADD9-44F9-A578-C46702F73E98}" type="presParOf" srcId="{BA074D7E-EEE7-487A-A525-DD7CE1A15FBF}" destId="{6AAA9D52-3679-4448-B3E3-D3ACBCFA53E3}" srcOrd="2" destOrd="0" presId="urn:microsoft.com/office/officeart/2005/8/layout/process5"/>
    <dgm:cxn modelId="{72658350-C663-40CB-830C-92CF6282E60B}" type="presParOf" srcId="{BA074D7E-EEE7-487A-A525-DD7CE1A15FBF}" destId="{422A4B60-1850-4D11-A0C3-79C0B88114C9}" srcOrd="3" destOrd="0" presId="urn:microsoft.com/office/officeart/2005/8/layout/process5"/>
    <dgm:cxn modelId="{6531058A-CA7A-4954-B94B-813613E2A69A}" type="presParOf" srcId="{422A4B60-1850-4D11-A0C3-79C0B88114C9}" destId="{E30C27F0-D461-4E42-A7A7-A1FE81F8E1D7}" srcOrd="0" destOrd="0" presId="urn:microsoft.com/office/officeart/2005/8/layout/process5"/>
    <dgm:cxn modelId="{F90B2445-0825-4B5A-B62E-26F2C4430DFE}" type="presParOf" srcId="{BA074D7E-EEE7-487A-A525-DD7CE1A15FBF}" destId="{6EB02055-8436-4248-A2F6-927A0C341151}" srcOrd="4" destOrd="0" presId="urn:microsoft.com/office/officeart/2005/8/layout/process5"/>
    <dgm:cxn modelId="{30F20319-F460-472E-A419-48B350B7CD7B}" type="presParOf" srcId="{BA074D7E-EEE7-487A-A525-DD7CE1A15FBF}" destId="{57C822BD-426A-4060-BAE5-8A94DA1B2057}" srcOrd="5" destOrd="0" presId="urn:microsoft.com/office/officeart/2005/8/layout/process5"/>
    <dgm:cxn modelId="{456DDECE-68DB-48F0-A176-F65A152293E6}" type="presParOf" srcId="{57C822BD-426A-4060-BAE5-8A94DA1B2057}" destId="{9521D792-1274-468D-A024-B7865A15B0C3}" srcOrd="0" destOrd="0" presId="urn:microsoft.com/office/officeart/2005/8/layout/process5"/>
    <dgm:cxn modelId="{F042EC2E-F52F-42B6-B63A-D2D3D7CE6A9F}" type="presParOf" srcId="{BA074D7E-EEE7-487A-A525-DD7CE1A15FBF}" destId="{26309E08-59DA-4CD9-B277-FE8E9825CB2B}" srcOrd="6" destOrd="0" presId="urn:microsoft.com/office/officeart/2005/8/layout/process5"/>
    <dgm:cxn modelId="{A9B103D1-07D4-4BA7-B745-A9EF934665ED}" type="presParOf" srcId="{BA074D7E-EEE7-487A-A525-DD7CE1A15FBF}" destId="{8C0D729C-00F6-4659-A893-B902C6E151CD}" srcOrd="7" destOrd="0" presId="urn:microsoft.com/office/officeart/2005/8/layout/process5"/>
    <dgm:cxn modelId="{6EA300DF-27A9-4CE1-BCC6-15E86BA55BDF}" type="presParOf" srcId="{8C0D729C-00F6-4659-A893-B902C6E151CD}" destId="{448AEA42-8692-4E11-8204-830C5BD53995}" srcOrd="0" destOrd="0" presId="urn:microsoft.com/office/officeart/2005/8/layout/process5"/>
    <dgm:cxn modelId="{5E255FE9-0F6F-4CA8-8AA5-3CFB2BAAB5B0}" type="presParOf" srcId="{BA074D7E-EEE7-487A-A525-DD7CE1A15FBF}" destId="{EE543F47-0C68-49EB-96E9-AB054AA3F4CB}" srcOrd="8" destOrd="0" presId="urn:microsoft.com/office/officeart/2005/8/layout/process5"/>
    <dgm:cxn modelId="{8808DE66-3899-4D76-B782-6F2036EBA218}" type="presParOf" srcId="{BA074D7E-EEE7-487A-A525-DD7CE1A15FBF}" destId="{965448B3-E4AF-45DE-B670-21E5D4C91AEC}" srcOrd="9" destOrd="0" presId="urn:microsoft.com/office/officeart/2005/8/layout/process5"/>
    <dgm:cxn modelId="{87AF4CB2-10A5-4208-9397-4B8BA28D9CF9}" type="presParOf" srcId="{965448B3-E4AF-45DE-B670-21E5D4C91AEC}" destId="{5D2C148A-01EF-4BED-ADC5-FBDD0E40B60F}" srcOrd="0" destOrd="0" presId="urn:microsoft.com/office/officeart/2005/8/layout/process5"/>
    <dgm:cxn modelId="{E8AC2377-54F6-4DFB-AD02-16749C999880}" type="presParOf" srcId="{BA074D7E-EEE7-487A-A525-DD7CE1A15FBF}" destId="{8C469BC0-9832-4C39-9E2F-903990559E17}" srcOrd="10" destOrd="0" presId="urn:microsoft.com/office/officeart/2005/8/layout/process5"/>
    <dgm:cxn modelId="{3DC96D0A-7C1B-4691-8E46-D52184632423}" type="presParOf" srcId="{BA074D7E-EEE7-487A-A525-DD7CE1A15FBF}" destId="{CF72588F-630A-441E-A811-30B7E9B6E4E0}" srcOrd="11" destOrd="0" presId="urn:microsoft.com/office/officeart/2005/8/layout/process5"/>
    <dgm:cxn modelId="{74BC487C-5734-4186-8090-A631267CF5C5}" type="presParOf" srcId="{CF72588F-630A-441E-A811-30B7E9B6E4E0}" destId="{7CA1AF52-0E53-49EE-904B-D3A49A16CD28}" srcOrd="0" destOrd="0" presId="urn:microsoft.com/office/officeart/2005/8/layout/process5"/>
    <dgm:cxn modelId="{808B2B2E-AAC7-4176-A2CF-8EDDC50BCEE3}" type="presParOf" srcId="{BA074D7E-EEE7-487A-A525-DD7CE1A15FBF}" destId="{D6F06423-CDC7-4A16-8EA9-B6707E465F50}" srcOrd="12" destOrd="0" presId="urn:microsoft.com/office/officeart/2005/8/layout/process5"/>
    <dgm:cxn modelId="{FE5ECCE8-386B-4315-B507-099CB839424D}" type="presParOf" srcId="{BA074D7E-EEE7-487A-A525-DD7CE1A15FBF}" destId="{7AD1FBD9-7579-407F-BA71-4EC9079AC41F}" srcOrd="13" destOrd="0" presId="urn:microsoft.com/office/officeart/2005/8/layout/process5"/>
    <dgm:cxn modelId="{A4723842-CACD-4F54-B6DC-F2CC5E891895}" type="presParOf" srcId="{7AD1FBD9-7579-407F-BA71-4EC9079AC41F}" destId="{58E80C9C-77AA-49A5-BE74-2764B9504CAD}" srcOrd="0" destOrd="0" presId="urn:microsoft.com/office/officeart/2005/8/layout/process5"/>
    <dgm:cxn modelId="{F63AD49A-A339-4D9D-872E-7D296110B153}" type="presParOf" srcId="{BA074D7E-EEE7-487A-A525-DD7CE1A15FBF}" destId="{CD042B25-A0E6-400C-8623-468710B4795F}" srcOrd="14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27157D-8307-4F60-B5BA-01B603379C4D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6C31EBD9-508E-40C7-AF7D-842EA2C440FF}">
      <dgm:prSet phldrT="[ข้อความ]"/>
      <dgm:spPr/>
      <dgm:t>
        <a:bodyPr/>
        <a:lstStyle/>
        <a:p>
          <a:r>
            <a:rPr lang="en-US" dirty="0" smtClean="0"/>
            <a:t>QPAR</a:t>
          </a:r>
          <a:endParaRPr lang="th-TH" dirty="0"/>
        </a:p>
      </dgm:t>
    </dgm:pt>
    <dgm:pt modelId="{58CE864F-9883-4CCD-90AA-CE6394906FA0}" type="parTrans" cxnId="{DA749831-5214-48E1-9C94-584D16131505}">
      <dgm:prSet/>
      <dgm:spPr/>
      <dgm:t>
        <a:bodyPr/>
        <a:lstStyle/>
        <a:p>
          <a:endParaRPr lang="th-TH"/>
        </a:p>
      </dgm:t>
    </dgm:pt>
    <dgm:pt modelId="{B7255D4B-B28F-4CF7-9E13-CBD7D1042CFB}" type="sibTrans" cxnId="{DA749831-5214-48E1-9C94-584D16131505}">
      <dgm:prSet/>
      <dgm:spPr/>
      <dgm:t>
        <a:bodyPr/>
        <a:lstStyle/>
        <a:p>
          <a:endParaRPr lang="th-TH"/>
        </a:p>
      </dgm:t>
    </dgm:pt>
    <dgm:pt modelId="{BC6C21BB-0FFB-41F8-B21C-A1B175D3A3AD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th-TH" sz="28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กระตุ้นให้คิด โดยการตั้งคำถาม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15645FAF-F820-49D9-8F1E-82E7569A0BED}" type="parTrans" cxnId="{8B2CB6F9-3EB2-4D70-9EAC-66DBB7607076}">
      <dgm:prSet/>
      <dgm:spPr/>
      <dgm:t>
        <a:bodyPr/>
        <a:lstStyle/>
        <a:p>
          <a:endParaRPr lang="th-TH"/>
        </a:p>
      </dgm:t>
    </dgm:pt>
    <dgm:pt modelId="{550FCC3D-A9C2-40E9-A72C-5BA1C55C80ED}" type="sibTrans" cxnId="{8B2CB6F9-3EB2-4D70-9EAC-66DBB7607076}">
      <dgm:prSet/>
      <dgm:spPr/>
      <dgm:t>
        <a:bodyPr/>
        <a:lstStyle/>
        <a:p>
          <a:endParaRPr lang="th-TH"/>
        </a:p>
      </dgm:t>
    </dgm:pt>
    <dgm:pt modelId="{D1953BB2-279B-485B-8C07-552065187E30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ฝึกคิดก่อนทำ</a:t>
          </a:r>
          <a:r>
            <a:rPr lang="en-U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/</a:t>
          </a:r>
          <a:r>
            <a:rPr lang="th-TH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วางแผนรอบคอบ</a:t>
          </a:r>
          <a:endParaRPr lang="th-TH" sz="28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89707B2A-DC16-46E1-80A0-6D323974ECAC}" type="parTrans" cxnId="{79672DCA-50C6-4935-B076-2F70F6002502}">
      <dgm:prSet/>
      <dgm:spPr/>
      <dgm:t>
        <a:bodyPr/>
        <a:lstStyle/>
        <a:p>
          <a:endParaRPr lang="th-TH"/>
        </a:p>
      </dgm:t>
    </dgm:pt>
    <dgm:pt modelId="{F0A402E7-E8A0-4A51-B75B-A540BF2D58E9}" type="sibTrans" cxnId="{79672DCA-50C6-4935-B076-2F70F6002502}">
      <dgm:prSet/>
      <dgm:spPr/>
      <dgm:t>
        <a:bodyPr/>
        <a:lstStyle/>
        <a:p>
          <a:endParaRPr lang="th-TH"/>
        </a:p>
      </dgm:t>
    </dgm:pt>
    <dgm:pt modelId="{8098B97C-8376-4417-8643-F43ACB2E7FE4}">
      <dgm:prSet phldrT="[ข้อความ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เรียนรู้ผ่านสถานการณ์จำลอง</a:t>
          </a:r>
          <a:r>
            <a: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/</a:t>
          </a:r>
          <a:r>
            <a:rPr lang="th-TH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กิจกรรมปฏิบัติจริง</a:t>
          </a:r>
          <a:endParaRPr lang="th-TH" sz="26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6D86935-9EB2-46F9-9010-680D4D8B9EA5}" type="parTrans" cxnId="{082BFE94-AE19-4E66-8FC9-2E61C6F59F27}">
      <dgm:prSet/>
      <dgm:spPr/>
      <dgm:t>
        <a:bodyPr/>
        <a:lstStyle/>
        <a:p>
          <a:endParaRPr lang="th-TH"/>
        </a:p>
      </dgm:t>
    </dgm:pt>
    <dgm:pt modelId="{26EF0E0B-3BBF-440E-B609-39054196E2AB}" type="sibTrans" cxnId="{082BFE94-AE19-4E66-8FC9-2E61C6F59F27}">
      <dgm:prSet/>
      <dgm:spPr/>
      <dgm:t>
        <a:bodyPr/>
        <a:lstStyle/>
        <a:p>
          <a:endParaRPr lang="th-TH"/>
        </a:p>
      </dgm:t>
    </dgm:pt>
    <dgm:pt modelId="{CA9C43AD-3BA1-4F10-BAA3-0333A7FA4FE7}">
      <dgm:prSet phldrT="[ข้อความ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สะท้อน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/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สรุปความรู้โดยผู้เรียน  เสริมเติมเต็มโดยผู้สอน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F0451619-D56E-4CB7-8FBA-E040ECB41367}" type="parTrans" cxnId="{45961271-49D9-4E1E-B758-AACBDD2A9AC5}">
      <dgm:prSet/>
      <dgm:spPr/>
      <dgm:t>
        <a:bodyPr/>
        <a:lstStyle/>
        <a:p>
          <a:endParaRPr lang="th-TH"/>
        </a:p>
      </dgm:t>
    </dgm:pt>
    <dgm:pt modelId="{BDE686F9-2780-4A92-AC08-D5968F1639CC}" type="sibTrans" cxnId="{45961271-49D9-4E1E-B758-AACBDD2A9AC5}">
      <dgm:prSet/>
      <dgm:spPr/>
      <dgm:t>
        <a:bodyPr/>
        <a:lstStyle/>
        <a:p>
          <a:endParaRPr lang="th-TH"/>
        </a:p>
      </dgm:t>
    </dgm:pt>
    <dgm:pt modelId="{A2A9B2E6-43C1-4311-BF71-2D6B59A2B066}" type="pres">
      <dgm:prSet presAssocID="{6727157D-8307-4F60-B5BA-01B603379C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98637B7-4B39-4D26-8C53-8C176C0DC8CF}" type="pres">
      <dgm:prSet presAssocID="{6C31EBD9-508E-40C7-AF7D-842EA2C440FF}" presName="centerShape" presStyleLbl="node0" presStyleIdx="0" presStyleCnt="1" custScaleX="87918" custScaleY="81682"/>
      <dgm:spPr/>
      <dgm:t>
        <a:bodyPr/>
        <a:lstStyle/>
        <a:p>
          <a:endParaRPr lang="th-TH"/>
        </a:p>
      </dgm:t>
    </dgm:pt>
    <dgm:pt modelId="{87E7CC0C-200A-4CA2-8629-9EC876019328}" type="pres">
      <dgm:prSet presAssocID="{BC6C21BB-0FFB-41F8-B21C-A1B175D3A3AD}" presName="node" presStyleLbl="node1" presStyleIdx="0" presStyleCnt="4" custAng="0" custScaleX="150923" custScaleY="120794" custRadScaleRad="84211" custRadScaleInc="40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A5B429-61E4-4490-9AF8-8E36FB2EBDB7}" type="pres">
      <dgm:prSet presAssocID="{BC6C21BB-0FFB-41F8-B21C-A1B175D3A3AD}" presName="dummy" presStyleCnt="0"/>
      <dgm:spPr/>
    </dgm:pt>
    <dgm:pt modelId="{D09419AE-978A-48CB-9662-B8D81991F355}" type="pres">
      <dgm:prSet presAssocID="{550FCC3D-A9C2-40E9-A72C-5BA1C55C80ED}" presName="sibTrans" presStyleLbl="sibTrans2D1" presStyleIdx="0" presStyleCnt="4"/>
      <dgm:spPr/>
      <dgm:t>
        <a:bodyPr/>
        <a:lstStyle/>
        <a:p>
          <a:endParaRPr lang="th-TH"/>
        </a:p>
      </dgm:t>
    </dgm:pt>
    <dgm:pt modelId="{34384638-8D30-4CB2-AC42-D27807F4C53C}" type="pres">
      <dgm:prSet presAssocID="{D1953BB2-279B-485B-8C07-552065187E30}" presName="node" presStyleLbl="node1" presStyleIdx="1" presStyleCnt="4" custScaleX="165244" custScaleY="140259" custRadScaleRad="1201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59B850-D1C8-4380-B325-B9BE2E15EEA5}" type="pres">
      <dgm:prSet presAssocID="{D1953BB2-279B-485B-8C07-552065187E30}" presName="dummy" presStyleCnt="0"/>
      <dgm:spPr/>
    </dgm:pt>
    <dgm:pt modelId="{A1564D08-B8F9-4A45-8A0B-6EA63F73A7AE}" type="pres">
      <dgm:prSet presAssocID="{F0A402E7-E8A0-4A51-B75B-A540BF2D58E9}" presName="sibTrans" presStyleLbl="sibTrans2D1" presStyleIdx="1" presStyleCnt="4"/>
      <dgm:spPr/>
      <dgm:t>
        <a:bodyPr/>
        <a:lstStyle/>
        <a:p>
          <a:endParaRPr lang="th-TH"/>
        </a:p>
      </dgm:t>
    </dgm:pt>
    <dgm:pt modelId="{B7C1EE91-C659-4697-B24F-FE69A35B9CE0}" type="pres">
      <dgm:prSet presAssocID="{8098B97C-8376-4417-8643-F43ACB2E7FE4}" presName="node" presStyleLbl="node1" presStyleIdx="2" presStyleCnt="4" custAng="0" custScaleX="219609" custScaleY="116454" custLinFactNeighborX="-27379" custLinFactNeighborY="36588" custRadScaleRad="100013" custRadScaleInc="30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A1927B-6183-4610-87F3-E89763512C7B}" type="pres">
      <dgm:prSet presAssocID="{8098B97C-8376-4417-8643-F43ACB2E7FE4}" presName="dummy" presStyleCnt="0"/>
      <dgm:spPr/>
    </dgm:pt>
    <dgm:pt modelId="{6DAB8C3A-ABF9-447B-A474-6A824436A86B}" type="pres">
      <dgm:prSet presAssocID="{26EF0E0B-3BBF-440E-B609-39054196E2AB}" presName="sibTrans" presStyleLbl="sibTrans2D1" presStyleIdx="2" presStyleCnt="4"/>
      <dgm:spPr/>
      <dgm:t>
        <a:bodyPr/>
        <a:lstStyle/>
        <a:p>
          <a:endParaRPr lang="th-TH"/>
        </a:p>
      </dgm:t>
    </dgm:pt>
    <dgm:pt modelId="{4F0A9FCC-B7A2-4D05-8F67-005A802501D5}" type="pres">
      <dgm:prSet presAssocID="{CA9C43AD-3BA1-4F10-BAA3-0333A7FA4FE7}" presName="node" presStyleLbl="node1" presStyleIdx="3" presStyleCnt="4" custScaleX="177402" custScaleY="135009" custRadScaleRad="1158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C85D54F-268C-46F3-BEED-C31AAF77F7BA}" type="pres">
      <dgm:prSet presAssocID="{CA9C43AD-3BA1-4F10-BAA3-0333A7FA4FE7}" presName="dummy" presStyleCnt="0"/>
      <dgm:spPr/>
    </dgm:pt>
    <dgm:pt modelId="{1A73C8E6-4A95-43EE-BE51-6FBEA4970C29}" type="pres">
      <dgm:prSet presAssocID="{BDE686F9-2780-4A92-AC08-D5968F1639CC}" presName="sibTrans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8B2CB6F9-3EB2-4D70-9EAC-66DBB7607076}" srcId="{6C31EBD9-508E-40C7-AF7D-842EA2C440FF}" destId="{BC6C21BB-0FFB-41F8-B21C-A1B175D3A3AD}" srcOrd="0" destOrd="0" parTransId="{15645FAF-F820-49D9-8F1E-82E7569A0BED}" sibTransId="{550FCC3D-A9C2-40E9-A72C-5BA1C55C80ED}"/>
    <dgm:cxn modelId="{27B1CEA4-1232-47D3-A451-5B5AF004E406}" type="presOf" srcId="{CA9C43AD-3BA1-4F10-BAA3-0333A7FA4FE7}" destId="{4F0A9FCC-B7A2-4D05-8F67-005A802501D5}" srcOrd="0" destOrd="0" presId="urn:microsoft.com/office/officeart/2005/8/layout/radial6"/>
    <dgm:cxn modelId="{BC3A8C5A-579F-4D48-BF89-E5B7CD8D86CD}" type="presOf" srcId="{550FCC3D-A9C2-40E9-A72C-5BA1C55C80ED}" destId="{D09419AE-978A-48CB-9662-B8D81991F355}" srcOrd="0" destOrd="0" presId="urn:microsoft.com/office/officeart/2005/8/layout/radial6"/>
    <dgm:cxn modelId="{97E2252C-CB60-410A-91FC-7F158F984A8D}" type="presOf" srcId="{D1953BB2-279B-485B-8C07-552065187E30}" destId="{34384638-8D30-4CB2-AC42-D27807F4C53C}" srcOrd="0" destOrd="0" presId="urn:microsoft.com/office/officeart/2005/8/layout/radial6"/>
    <dgm:cxn modelId="{DA749831-5214-48E1-9C94-584D16131505}" srcId="{6727157D-8307-4F60-B5BA-01B603379C4D}" destId="{6C31EBD9-508E-40C7-AF7D-842EA2C440FF}" srcOrd="0" destOrd="0" parTransId="{58CE864F-9883-4CCD-90AA-CE6394906FA0}" sibTransId="{B7255D4B-B28F-4CF7-9E13-CBD7D1042CFB}"/>
    <dgm:cxn modelId="{79672DCA-50C6-4935-B076-2F70F6002502}" srcId="{6C31EBD9-508E-40C7-AF7D-842EA2C440FF}" destId="{D1953BB2-279B-485B-8C07-552065187E30}" srcOrd="1" destOrd="0" parTransId="{89707B2A-DC16-46E1-80A0-6D323974ECAC}" sibTransId="{F0A402E7-E8A0-4A51-B75B-A540BF2D58E9}"/>
    <dgm:cxn modelId="{63BC61BD-AA6F-49FC-8129-0809EB2A9919}" type="presOf" srcId="{6C31EBD9-508E-40C7-AF7D-842EA2C440FF}" destId="{498637B7-4B39-4D26-8C53-8C176C0DC8CF}" srcOrd="0" destOrd="0" presId="urn:microsoft.com/office/officeart/2005/8/layout/radial6"/>
    <dgm:cxn modelId="{4BA08A36-82DE-4EE0-989A-FBBF2179CDF9}" type="presOf" srcId="{26EF0E0B-3BBF-440E-B609-39054196E2AB}" destId="{6DAB8C3A-ABF9-447B-A474-6A824436A86B}" srcOrd="0" destOrd="0" presId="urn:microsoft.com/office/officeart/2005/8/layout/radial6"/>
    <dgm:cxn modelId="{EEFC96DD-CE3A-4FAF-856E-36DC679AB8A7}" type="presOf" srcId="{BDE686F9-2780-4A92-AC08-D5968F1639CC}" destId="{1A73C8E6-4A95-43EE-BE51-6FBEA4970C29}" srcOrd="0" destOrd="0" presId="urn:microsoft.com/office/officeart/2005/8/layout/radial6"/>
    <dgm:cxn modelId="{17D17ECE-C05A-4AAB-A841-D7F88CC00E19}" type="presOf" srcId="{8098B97C-8376-4417-8643-F43ACB2E7FE4}" destId="{B7C1EE91-C659-4697-B24F-FE69A35B9CE0}" srcOrd="0" destOrd="0" presId="urn:microsoft.com/office/officeart/2005/8/layout/radial6"/>
    <dgm:cxn modelId="{082BFE94-AE19-4E66-8FC9-2E61C6F59F27}" srcId="{6C31EBD9-508E-40C7-AF7D-842EA2C440FF}" destId="{8098B97C-8376-4417-8643-F43ACB2E7FE4}" srcOrd="2" destOrd="0" parTransId="{06D86935-9EB2-46F9-9010-680D4D8B9EA5}" sibTransId="{26EF0E0B-3BBF-440E-B609-39054196E2AB}"/>
    <dgm:cxn modelId="{02887688-E791-413C-A681-424D70AB1D9D}" type="presOf" srcId="{F0A402E7-E8A0-4A51-B75B-A540BF2D58E9}" destId="{A1564D08-B8F9-4A45-8A0B-6EA63F73A7AE}" srcOrd="0" destOrd="0" presId="urn:microsoft.com/office/officeart/2005/8/layout/radial6"/>
    <dgm:cxn modelId="{35463C94-D004-4BA2-AE6A-B5498459A87C}" type="presOf" srcId="{BC6C21BB-0FFB-41F8-B21C-A1B175D3A3AD}" destId="{87E7CC0C-200A-4CA2-8629-9EC876019328}" srcOrd="0" destOrd="0" presId="urn:microsoft.com/office/officeart/2005/8/layout/radial6"/>
    <dgm:cxn modelId="{212A1AD0-B861-44D9-BDC9-B347B8B08460}" type="presOf" srcId="{6727157D-8307-4F60-B5BA-01B603379C4D}" destId="{A2A9B2E6-43C1-4311-BF71-2D6B59A2B066}" srcOrd="0" destOrd="0" presId="urn:microsoft.com/office/officeart/2005/8/layout/radial6"/>
    <dgm:cxn modelId="{45961271-49D9-4E1E-B758-AACBDD2A9AC5}" srcId="{6C31EBD9-508E-40C7-AF7D-842EA2C440FF}" destId="{CA9C43AD-3BA1-4F10-BAA3-0333A7FA4FE7}" srcOrd="3" destOrd="0" parTransId="{F0451619-D56E-4CB7-8FBA-E040ECB41367}" sibTransId="{BDE686F9-2780-4A92-AC08-D5968F1639CC}"/>
    <dgm:cxn modelId="{7863D7CD-923E-4961-9C80-D18EABDB2E90}" type="presParOf" srcId="{A2A9B2E6-43C1-4311-BF71-2D6B59A2B066}" destId="{498637B7-4B39-4D26-8C53-8C176C0DC8CF}" srcOrd="0" destOrd="0" presId="urn:microsoft.com/office/officeart/2005/8/layout/radial6"/>
    <dgm:cxn modelId="{C8F5C81F-5E09-44A6-A9B6-1E66AEBE68F4}" type="presParOf" srcId="{A2A9B2E6-43C1-4311-BF71-2D6B59A2B066}" destId="{87E7CC0C-200A-4CA2-8629-9EC876019328}" srcOrd="1" destOrd="0" presId="urn:microsoft.com/office/officeart/2005/8/layout/radial6"/>
    <dgm:cxn modelId="{42843D0F-232A-4163-BAA4-4379E47C64F0}" type="presParOf" srcId="{A2A9B2E6-43C1-4311-BF71-2D6B59A2B066}" destId="{3BA5B429-61E4-4490-9AF8-8E36FB2EBDB7}" srcOrd="2" destOrd="0" presId="urn:microsoft.com/office/officeart/2005/8/layout/radial6"/>
    <dgm:cxn modelId="{F467CA2D-4EC4-44DB-9026-61B117EFBD5B}" type="presParOf" srcId="{A2A9B2E6-43C1-4311-BF71-2D6B59A2B066}" destId="{D09419AE-978A-48CB-9662-B8D81991F355}" srcOrd="3" destOrd="0" presId="urn:microsoft.com/office/officeart/2005/8/layout/radial6"/>
    <dgm:cxn modelId="{78014434-9A95-4B3B-BF3C-F4F8F858E007}" type="presParOf" srcId="{A2A9B2E6-43C1-4311-BF71-2D6B59A2B066}" destId="{34384638-8D30-4CB2-AC42-D27807F4C53C}" srcOrd="4" destOrd="0" presId="urn:microsoft.com/office/officeart/2005/8/layout/radial6"/>
    <dgm:cxn modelId="{D1686FDE-3FC8-4142-A44C-615D71196182}" type="presParOf" srcId="{A2A9B2E6-43C1-4311-BF71-2D6B59A2B066}" destId="{5959B850-D1C8-4380-B325-B9BE2E15EEA5}" srcOrd="5" destOrd="0" presId="urn:microsoft.com/office/officeart/2005/8/layout/radial6"/>
    <dgm:cxn modelId="{55D7D46B-505A-452F-ACEC-2A62C058340C}" type="presParOf" srcId="{A2A9B2E6-43C1-4311-BF71-2D6B59A2B066}" destId="{A1564D08-B8F9-4A45-8A0B-6EA63F73A7AE}" srcOrd="6" destOrd="0" presId="urn:microsoft.com/office/officeart/2005/8/layout/radial6"/>
    <dgm:cxn modelId="{F0AC3442-EB85-4646-B9E1-D98BB399ABCD}" type="presParOf" srcId="{A2A9B2E6-43C1-4311-BF71-2D6B59A2B066}" destId="{B7C1EE91-C659-4697-B24F-FE69A35B9CE0}" srcOrd="7" destOrd="0" presId="urn:microsoft.com/office/officeart/2005/8/layout/radial6"/>
    <dgm:cxn modelId="{5196C29F-2D9A-44D8-AEB5-2386BB8EBF0F}" type="presParOf" srcId="{A2A9B2E6-43C1-4311-BF71-2D6B59A2B066}" destId="{7FA1927B-6183-4610-87F3-E89763512C7B}" srcOrd="8" destOrd="0" presId="urn:microsoft.com/office/officeart/2005/8/layout/radial6"/>
    <dgm:cxn modelId="{F9A6434D-F134-4BF5-9008-CFB67F497243}" type="presParOf" srcId="{A2A9B2E6-43C1-4311-BF71-2D6B59A2B066}" destId="{6DAB8C3A-ABF9-447B-A474-6A824436A86B}" srcOrd="9" destOrd="0" presId="urn:microsoft.com/office/officeart/2005/8/layout/radial6"/>
    <dgm:cxn modelId="{51CC50CD-6268-4FEE-85DD-86874718811F}" type="presParOf" srcId="{A2A9B2E6-43C1-4311-BF71-2D6B59A2B066}" destId="{4F0A9FCC-B7A2-4D05-8F67-005A802501D5}" srcOrd="10" destOrd="0" presId="urn:microsoft.com/office/officeart/2005/8/layout/radial6"/>
    <dgm:cxn modelId="{3272ED1B-DE89-4F43-8951-7AB14815CE69}" type="presParOf" srcId="{A2A9B2E6-43C1-4311-BF71-2D6B59A2B066}" destId="{EC85D54F-268C-46F3-BEED-C31AAF77F7BA}" srcOrd="11" destOrd="0" presId="urn:microsoft.com/office/officeart/2005/8/layout/radial6"/>
    <dgm:cxn modelId="{B33B2E46-5FC8-450F-B611-308FD96228ED}" type="presParOf" srcId="{A2A9B2E6-43C1-4311-BF71-2D6B59A2B066}" destId="{1A73C8E6-4A95-43EE-BE51-6FBEA4970C29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4E370B-8859-4454-A8B5-D6516720DB4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BCF5462-293D-4550-B146-EBF64224E951}">
      <dgm:prSet phldrT="[Text]"/>
      <dgm:spPr/>
      <dgm:t>
        <a:bodyPr/>
        <a:lstStyle/>
        <a:p>
          <a:r>
            <a:rPr lang="th-TH" b="1" dirty="0" smtClean="0">
              <a:latin typeface="TH Kodchasal" pitchFamily="2" charset="-34"/>
              <a:cs typeface="TH Kodchasal" pitchFamily="2" charset="-34"/>
            </a:rPr>
            <a:t>ความรู้ – </a:t>
          </a:r>
          <a:br>
            <a:rPr lang="th-TH" b="1" dirty="0" smtClean="0">
              <a:latin typeface="TH Kodchasal" pitchFamily="2" charset="-34"/>
              <a:cs typeface="TH Kodchasal" pitchFamily="2" charset="-34"/>
            </a:rPr>
          </a:br>
          <a:r>
            <a:rPr lang="th-TH" b="1" dirty="0" smtClean="0">
              <a:latin typeface="TH Kodchasal" pitchFamily="2" charset="-34"/>
              <a:cs typeface="TH Kodchasal" pitchFamily="2" charset="-34"/>
            </a:rPr>
            <a:t>ถูกต้อง ชัดเจน</a:t>
          </a:r>
          <a:endParaRPr lang="th-TH" b="1" dirty="0">
            <a:latin typeface="TH Kodchasal" pitchFamily="2" charset="-34"/>
            <a:cs typeface="TH Kodchasal" pitchFamily="2" charset="-34"/>
          </a:endParaRPr>
        </a:p>
      </dgm:t>
    </dgm:pt>
    <dgm:pt modelId="{C00445B7-DB37-4502-9883-F1F5DF1EF27B}" type="parTrans" cxnId="{FB2CC3D4-A033-4E92-869E-68ABED61D14A}">
      <dgm:prSet/>
      <dgm:spPr/>
      <dgm:t>
        <a:bodyPr/>
        <a:lstStyle/>
        <a:p>
          <a:endParaRPr lang="th-TH"/>
        </a:p>
      </dgm:t>
    </dgm:pt>
    <dgm:pt modelId="{B0AED16B-88B3-4FC7-9B5F-4DBBB5721E8F}" type="sibTrans" cxnId="{FB2CC3D4-A033-4E92-869E-68ABED61D14A}">
      <dgm:prSet/>
      <dgm:spPr/>
      <dgm:t>
        <a:bodyPr/>
        <a:lstStyle/>
        <a:p>
          <a:endParaRPr lang="th-TH"/>
        </a:p>
      </dgm:t>
    </dgm:pt>
    <dgm:pt modelId="{89AEEE5D-6F43-4ADC-AC98-A07429C22EB9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ปศพพ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.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กับการจัดการศึกษา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4D9885A3-0638-4094-B491-DDF1D2A9CA4C}" type="parTrans" cxnId="{FC686F29-2814-4D51-8B91-5A6CA24637F8}">
      <dgm:prSet/>
      <dgm:spPr/>
      <dgm:t>
        <a:bodyPr/>
        <a:lstStyle/>
        <a:p>
          <a:endParaRPr lang="th-TH"/>
        </a:p>
      </dgm:t>
    </dgm:pt>
    <dgm:pt modelId="{BC5BFDFF-B383-4468-BC4D-AF0E448C4132}" type="sibTrans" cxnId="{FC686F29-2814-4D51-8B91-5A6CA24637F8}">
      <dgm:prSet/>
      <dgm:spPr/>
      <dgm:t>
        <a:bodyPr/>
        <a:lstStyle/>
        <a:p>
          <a:endParaRPr lang="th-TH"/>
        </a:p>
      </dgm:t>
    </dgm:pt>
    <dgm:pt modelId="{96563839-DC5B-4CB0-9897-72116E5A1792}">
      <dgm:prSet phldrT="[Text]"/>
      <dgm:spPr/>
      <dgm:t>
        <a:bodyPr/>
        <a:lstStyle/>
        <a:p>
          <a:r>
            <a:rPr lang="th-TH" b="1" dirty="0" smtClean="0">
              <a:latin typeface="TH Kodchasal" pitchFamily="2" charset="-34"/>
              <a:cs typeface="TH Kodchasal" pitchFamily="2" charset="-34"/>
            </a:rPr>
            <a:t>เทคนิควิธีการจัดกิจกรรมการเรียนรู้</a:t>
          </a:r>
          <a:endParaRPr lang="th-TH" b="1" dirty="0">
            <a:latin typeface="TH Kodchasal" pitchFamily="2" charset="-34"/>
            <a:cs typeface="TH Kodchasal" pitchFamily="2" charset="-34"/>
          </a:endParaRPr>
        </a:p>
      </dgm:t>
    </dgm:pt>
    <dgm:pt modelId="{712C6F27-7605-4D4E-A517-D5DDB2FD35E2}" type="parTrans" cxnId="{19CF19AE-409D-4748-866C-FCB6D8E5537B}">
      <dgm:prSet/>
      <dgm:spPr/>
      <dgm:t>
        <a:bodyPr/>
        <a:lstStyle/>
        <a:p>
          <a:endParaRPr lang="th-TH"/>
        </a:p>
      </dgm:t>
    </dgm:pt>
    <dgm:pt modelId="{D56DEF05-7963-426E-A538-F4B372E470BF}" type="sibTrans" cxnId="{19CF19AE-409D-4748-866C-FCB6D8E5537B}">
      <dgm:prSet/>
      <dgm:spPr/>
      <dgm:t>
        <a:bodyPr/>
        <a:lstStyle/>
        <a:p>
          <a:endParaRPr lang="th-TH"/>
        </a:p>
      </dgm:t>
    </dgm:pt>
    <dgm:pt modelId="{2CF8A982-A6A9-4170-8C86-20211DBB4AB1}">
      <dgm:prSet phldrT="[Text]" custT="1"/>
      <dgm:spPr/>
      <dgm:t>
        <a:bodyPr/>
        <a:lstStyle/>
        <a:p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KM : think-pair-share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0097D5AA-4372-43D8-BF0A-04ECE63A6CB5}" type="parTrans" cxnId="{2C60A696-4E3F-41F3-B08E-F25835EBD707}">
      <dgm:prSet/>
      <dgm:spPr/>
      <dgm:t>
        <a:bodyPr/>
        <a:lstStyle/>
        <a:p>
          <a:endParaRPr lang="th-TH"/>
        </a:p>
      </dgm:t>
    </dgm:pt>
    <dgm:pt modelId="{08F974BC-1436-4F12-98F0-2A84C74D79FF}" type="sibTrans" cxnId="{2C60A696-4E3F-41F3-B08E-F25835EBD707}">
      <dgm:prSet/>
      <dgm:spPr/>
      <dgm:t>
        <a:bodyPr/>
        <a:lstStyle/>
        <a:p>
          <a:endParaRPr lang="th-TH"/>
        </a:p>
      </dgm:t>
    </dgm:pt>
    <dgm:pt modelId="{821B0268-B3E8-4005-991A-15F36E2D4705}">
      <dgm:prSet phldrT="[Text]" custT="1"/>
      <dgm:spPr/>
      <dgm:t>
        <a:bodyPr/>
        <a:lstStyle/>
        <a:p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Backward Design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/>
          </a:r>
          <a:br>
            <a:rPr lang="th-TH" sz="24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(๓ ขั้นตอน)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9195DB03-7453-4A8B-B17C-EF7BD907D68A}" type="parTrans" cxnId="{D6F3953E-E821-44DD-9982-7C10BFEC2F2F}">
      <dgm:prSet/>
      <dgm:spPr/>
      <dgm:t>
        <a:bodyPr/>
        <a:lstStyle/>
        <a:p>
          <a:endParaRPr lang="th-TH"/>
        </a:p>
      </dgm:t>
    </dgm:pt>
    <dgm:pt modelId="{D220D6C4-CBC0-43B4-85D0-C37F84CFB3E6}" type="sibTrans" cxnId="{D6F3953E-E821-44DD-9982-7C10BFEC2F2F}">
      <dgm:prSet/>
      <dgm:spPr/>
      <dgm:t>
        <a:bodyPr/>
        <a:lstStyle/>
        <a:p>
          <a:endParaRPr lang="th-TH"/>
        </a:p>
      </dgm:t>
    </dgm:pt>
    <dgm:pt modelId="{3C7D6AFC-0BE1-4E8B-A93E-894A558EDC7D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ใช้คำถามกระตุ้นให้คิด</a:t>
          </a:r>
          <a:br>
            <a:rPr lang="th-TH" sz="24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 ง่าย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  <a:sym typeface="Wingdings 3"/>
            </a:rPr>
            <a:t>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ยาก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615A1B78-0AF4-4294-A8C4-FCF29C65B3CA}" type="parTrans" cxnId="{35FA7780-9D07-481C-9A1E-CCDD84FE74BC}">
      <dgm:prSet/>
      <dgm:spPr/>
      <dgm:t>
        <a:bodyPr/>
        <a:lstStyle/>
        <a:p>
          <a:endParaRPr lang="th-TH"/>
        </a:p>
      </dgm:t>
    </dgm:pt>
    <dgm:pt modelId="{5F3F8C4F-E8C3-4FD1-BF6D-35FD30CBC913}" type="sibTrans" cxnId="{35FA7780-9D07-481C-9A1E-CCDD84FE74BC}">
      <dgm:prSet/>
      <dgm:spPr/>
      <dgm:t>
        <a:bodyPr/>
        <a:lstStyle/>
        <a:p>
          <a:endParaRPr lang="th-TH"/>
        </a:p>
      </dgm:t>
    </dgm:pt>
    <dgm:pt modelId="{57856A75-A0A5-4454-BB81-968F54F51FD3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มาตรฐาน – ตัวชี้วัด เศรษฐกิจพอเพียง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53EDCA26-FF4C-4A3C-88A9-E65C126ADF2A}" type="parTrans" cxnId="{82D7A5A8-2063-494C-BBB0-CC860596F6F9}">
      <dgm:prSet/>
      <dgm:spPr/>
      <dgm:t>
        <a:bodyPr/>
        <a:lstStyle/>
        <a:p>
          <a:endParaRPr lang="th-TH"/>
        </a:p>
      </dgm:t>
    </dgm:pt>
    <dgm:pt modelId="{8E2472F0-40FE-44F8-B006-645FD777EAFC}" type="sibTrans" cxnId="{82D7A5A8-2063-494C-BBB0-CC860596F6F9}">
      <dgm:prSet/>
      <dgm:spPr/>
      <dgm:t>
        <a:bodyPr/>
        <a:lstStyle/>
        <a:p>
          <a:endParaRPr lang="th-TH"/>
        </a:p>
      </dgm:t>
    </dgm:pt>
    <dgm:pt modelId="{5D563BF6-AE56-4A97-B9F4-98BF30DBBBCB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สรุปรวบยอดความคิด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Place-mat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DA71FE66-3BCF-4085-B7A2-5E3966B62961}" type="parTrans" cxnId="{BFE418EC-821E-424E-BAA9-51E8F6CBEF67}">
      <dgm:prSet/>
      <dgm:spPr/>
      <dgm:t>
        <a:bodyPr/>
        <a:lstStyle/>
        <a:p>
          <a:endParaRPr lang="th-TH"/>
        </a:p>
      </dgm:t>
    </dgm:pt>
    <dgm:pt modelId="{856ED154-3A72-4319-9DFB-BFA7F2BC8D19}" type="sibTrans" cxnId="{BFE418EC-821E-424E-BAA9-51E8F6CBEF67}">
      <dgm:prSet/>
      <dgm:spPr/>
      <dgm:t>
        <a:bodyPr/>
        <a:lstStyle/>
        <a:p>
          <a:endParaRPr lang="th-TH"/>
        </a:p>
      </dgm:t>
    </dgm:pt>
    <dgm:pt modelId="{BE05B769-D650-4743-A782-8500D18D9288}">
      <dgm:prSet phldrT="[Text]"/>
      <dgm:spPr/>
      <dgm:t>
        <a:bodyPr/>
        <a:lstStyle/>
        <a:p>
          <a:r>
            <a:rPr lang="th-TH" b="1" dirty="0" smtClean="0">
              <a:latin typeface="TH Kodchasal" pitchFamily="2" charset="-34"/>
              <a:cs typeface="TH Kodchasal" pitchFamily="2" charset="-34"/>
            </a:rPr>
            <a:t>เครื่องมือช่วยคิด</a:t>
          </a:r>
          <a:endParaRPr lang="th-TH" b="1" dirty="0">
            <a:latin typeface="TH Kodchasal" pitchFamily="2" charset="-34"/>
            <a:cs typeface="TH Kodchasal" pitchFamily="2" charset="-34"/>
          </a:endParaRPr>
        </a:p>
      </dgm:t>
    </dgm:pt>
    <dgm:pt modelId="{2A352769-B8AD-4A31-B6CB-E349EE8D655B}" type="parTrans" cxnId="{A28D9F41-50AE-4805-9E96-AFE5CB6EBF9D}">
      <dgm:prSet/>
      <dgm:spPr/>
      <dgm:t>
        <a:bodyPr/>
        <a:lstStyle/>
        <a:p>
          <a:endParaRPr lang="th-TH"/>
        </a:p>
      </dgm:t>
    </dgm:pt>
    <dgm:pt modelId="{C0C42EB4-DE02-43E7-AE03-7056CAFA6853}" type="sibTrans" cxnId="{A28D9F41-50AE-4805-9E96-AFE5CB6EBF9D}">
      <dgm:prSet/>
      <dgm:spPr/>
      <dgm:t>
        <a:bodyPr/>
        <a:lstStyle/>
        <a:p>
          <a:endParaRPr lang="th-TH"/>
        </a:p>
      </dgm:t>
    </dgm:pt>
    <dgm:pt modelId="{41ACF31E-F9AE-418A-9D18-7EC07F13AF2D}">
      <dgm:prSet phldrT="[Text]" custT="1"/>
      <dgm:spPr/>
      <dgm:t>
        <a:bodyPr/>
        <a:lstStyle/>
        <a:p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QPAR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(กระบวนการวิจัย)</a:t>
          </a:r>
          <a:endParaRPr lang="th-TH" sz="2400" b="1" dirty="0">
            <a:latin typeface="TH Kodchasal" pitchFamily="2" charset="-34"/>
            <a:cs typeface="TH Kodchasal" pitchFamily="2" charset="-34"/>
          </a:endParaRPr>
        </a:p>
      </dgm:t>
    </dgm:pt>
    <dgm:pt modelId="{8875994F-3C5D-4384-AB67-FEF8979AABD3}" type="parTrans" cxnId="{D6D5EC84-990F-40A8-A79C-2DEBBAF33F09}">
      <dgm:prSet/>
      <dgm:spPr/>
      <dgm:t>
        <a:bodyPr/>
        <a:lstStyle/>
        <a:p>
          <a:endParaRPr lang="th-TH"/>
        </a:p>
      </dgm:t>
    </dgm:pt>
    <dgm:pt modelId="{D475612C-2D2B-4014-ACBA-BA776B798E9F}" type="sibTrans" cxnId="{D6D5EC84-990F-40A8-A79C-2DEBBAF33F09}">
      <dgm:prSet/>
      <dgm:spPr/>
      <dgm:t>
        <a:bodyPr/>
        <a:lstStyle/>
        <a:p>
          <a:endParaRPr lang="th-TH"/>
        </a:p>
      </dgm:t>
    </dgm:pt>
    <dgm:pt modelId="{0C0BC593-902F-41F3-8CD8-DA0227ECA0BD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เน้นปฏิบัติจริง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 /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สถานการณ์จำลอง</a:t>
          </a:r>
          <a:endParaRPr lang="th-TH" sz="2400" b="1" dirty="0">
            <a:latin typeface="TH Kodchasal" pitchFamily="2" charset="-34"/>
            <a:cs typeface="TH Kodchasal" pitchFamily="2" charset="-34"/>
          </a:endParaRPr>
        </a:p>
      </dgm:t>
    </dgm:pt>
    <dgm:pt modelId="{49DADBCC-A1F0-444B-941C-DFE8CCFBC015}" type="parTrans" cxnId="{C7F02D5D-9662-4193-87BB-F21B23F5E789}">
      <dgm:prSet/>
      <dgm:spPr/>
      <dgm:t>
        <a:bodyPr/>
        <a:lstStyle/>
        <a:p>
          <a:endParaRPr lang="th-TH"/>
        </a:p>
      </dgm:t>
    </dgm:pt>
    <dgm:pt modelId="{09B56336-969B-402C-B2EB-8989ACC30272}" type="sibTrans" cxnId="{C7F02D5D-9662-4193-87BB-F21B23F5E789}">
      <dgm:prSet/>
      <dgm:spPr/>
      <dgm:t>
        <a:bodyPr/>
        <a:lstStyle/>
        <a:p>
          <a:endParaRPr lang="th-TH"/>
        </a:p>
      </dgm:t>
    </dgm:pt>
    <dgm:pt modelId="{2E1B1ED0-ED9D-483A-825E-094F2A3F2887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ตอกย้ำซ้ำทวน ทำบ่อยๆ</a:t>
          </a:r>
          <a:endParaRPr lang="th-TH" sz="2400" b="1" dirty="0">
            <a:latin typeface="TH Kodchasal" pitchFamily="2" charset="-34"/>
            <a:cs typeface="TH Kodchasal" pitchFamily="2" charset="-34"/>
          </a:endParaRPr>
        </a:p>
      </dgm:t>
    </dgm:pt>
    <dgm:pt modelId="{7B1B0197-5CA6-4B03-BF1E-D03632722F5D}" type="parTrans" cxnId="{229AF3B9-8A1E-4F21-AE4D-9630E06F9C72}">
      <dgm:prSet/>
      <dgm:spPr/>
      <dgm:t>
        <a:bodyPr/>
        <a:lstStyle/>
        <a:p>
          <a:endParaRPr lang="th-TH"/>
        </a:p>
      </dgm:t>
    </dgm:pt>
    <dgm:pt modelId="{8B7DF9E3-6702-4529-A7D2-EEBC7A981F62}" type="sibTrans" cxnId="{229AF3B9-8A1E-4F21-AE4D-9630E06F9C72}">
      <dgm:prSet/>
      <dgm:spPr/>
      <dgm:t>
        <a:bodyPr/>
        <a:lstStyle/>
        <a:p>
          <a:endParaRPr lang="th-TH"/>
        </a:p>
      </dgm:t>
    </dgm:pt>
    <dgm:pt modelId="{9D72FC6B-834E-4FA0-8722-45F781BF60BE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จัดหมวดหมู่ สังเคราะห์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card &amp; chart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167B836E-E595-4F62-8DE0-7E6FE85AEC43}" type="sibTrans" cxnId="{030B6E5B-AB12-4384-A948-B7F1D82C0C91}">
      <dgm:prSet/>
      <dgm:spPr/>
      <dgm:t>
        <a:bodyPr/>
        <a:lstStyle/>
        <a:p>
          <a:endParaRPr lang="th-TH"/>
        </a:p>
      </dgm:t>
    </dgm:pt>
    <dgm:pt modelId="{A9CC201B-6812-49AE-927E-4F08FD275FA9}" type="parTrans" cxnId="{030B6E5B-AB12-4384-A948-B7F1D82C0C91}">
      <dgm:prSet/>
      <dgm:spPr/>
      <dgm:t>
        <a:bodyPr/>
        <a:lstStyle/>
        <a:p>
          <a:endParaRPr lang="th-TH"/>
        </a:p>
      </dgm:t>
    </dgm:pt>
    <dgm:pt modelId="{F83F11FC-756D-427E-B1F7-1219C7F800C2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สรุปความรู้โดยผู้ปฏิบัติ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+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เติมเต็มความรู้โดยครู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/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วิทยากร</a:t>
          </a:r>
          <a:endParaRPr lang="th-TH" sz="2400" b="1" dirty="0">
            <a:latin typeface="TH Kodchasal" pitchFamily="2" charset="-34"/>
            <a:cs typeface="TH Kodchasal" pitchFamily="2" charset="-34"/>
          </a:endParaRPr>
        </a:p>
      </dgm:t>
    </dgm:pt>
    <dgm:pt modelId="{E58D021B-E140-4445-93CA-8DAC720C1555}" type="parTrans" cxnId="{CCE8145A-34AF-47A5-A965-5149162BDEF3}">
      <dgm:prSet/>
      <dgm:spPr/>
      <dgm:t>
        <a:bodyPr/>
        <a:lstStyle/>
        <a:p>
          <a:endParaRPr lang="th-TH"/>
        </a:p>
      </dgm:t>
    </dgm:pt>
    <dgm:pt modelId="{B63DC8A1-9B1A-42BC-8200-61B035FFADE2}" type="sibTrans" cxnId="{CCE8145A-34AF-47A5-A965-5149162BDEF3}">
      <dgm:prSet/>
      <dgm:spPr/>
      <dgm:t>
        <a:bodyPr/>
        <a:lstStyle/>
        <a:p>
          <a:endParaRPr lang="th-TH"/>
        </a:p>
      </dgm:t>
    </dgm:pt>
    <dgm:pt modelId="{78DC4ED0-1701-42B5-8C65-8450405B0215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คิดเชื่อมโยง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– mind mapping / web / Flowchart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D8354750-D222-4BFB-B52D-93A2A767BB79}" type="parTrans" cxnId="{8484CD79-E2EF-4DA4-AB5F-2088C43D03B7}">
      <dgm:prSet/>
      <dgm:spPr/>
      <dgm:t>
        <a:bodyPr/>
        <a:lstStyle/>
        <a:p>
          <a:endParaRPr lang="th-TH"/>
        </a:p>
      </dgm:t>
    </dgm:pt>
    <dgm:pt modelId="{CD597130-83AA-44B1-9C5C-38059395FF25}" type="sibTrans" cxnId="{8484CD79-E2EF-4DA4-AB5F-2088C43D03B7}">
      <dgm:prSet/>
      <dgm:spPr/>
      <dgm:t>
        <a:bodyPr/>
        <a:lstStyle/>
        <a:p>
          <a:endParaRPr lang="th-TH"/>
        </a:p>
      </dgm:t>
    </dgm:pt>
    <dgm:pt modelId="{495F76D9-3400-4DEC-968D-D8F14DADC5DC}">
      <dgm:prSet phldrT="[Text]" custT="1"/>
      <dgm:spPr/>
      <dgm:t>
        <a:bodyPr/>
        <a:lstStyle/>
        <a:p>
          <a:r>
            <a:rPr lang="en-US" sz="2400" b="1" dirty="0" smtClean="0">
              <a:latin typeface="TH Kodchasal" pitchFamily="2" charset="-34"/>
              <a:cs typeface="TH Kodchasal" pitchFamily="2" charset="-34"/>
            </a:rPr>
            <a:t>PBL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โครงงานสำรวจ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0C6E30D4-4B33-44AB-9226-698801BCC759}" type="parTrans" cxnId="{C63108FC-0C94-487E-BAC3-AEA2AC3B5FCB}">
      <dgm:prSet/>
      <dgm:spPr/>
      <dgm:t>
        <a:bodyPr/>
        <a:lstStyle/>
        <a:p>
          <a:endParaRPr lang="th-TH"/>
        </a:p>
      </dgm:t>
    </dgm:pt>
    <dgm:pt modelId="{9A65D301-7657-4B96-8E9E-2AAFC69ADA11}" type="sibTrans" cxnId="{C63108FC-0C94-487E-BAC3-AEA2AC3B5FCB}">
      <dgm:prSet/>
      <dgm:spPr/>
      <dgm:t>
        <a:bodyPr/>
        <a:lstStyle/>
        <a:p>
          <a:endParaRPr lang="th-TH"/>
        </a:p>
      </dgm:t>
    </dgm:pt>
    <dgm:pt modelId="{0641A746-9918-4F6C-AD44-131779B0E4A8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แผนปกติ - แผนบูรณาการ ปศพพ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.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 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E0370B7A-0863-41E1-891B-881BC28FB698}" type="parTrans" cxnId="{9914FB1E-32D9-40CE-802E-6FF09F402ED5}">
      <dgm:prSet/>
      <dgm:spPr/>
    </dgm:pt>
    <dgm:pt modelId="{BC1612F5-7F5C-4EAB-A6D4-DAA72A7AF3E2}" type="sibTrans" cxnId="{9914FB1E-32D9-40CE-802E-6FF09F402ED5}">
      <dgm:prSet/>
      <dgm:spPr/>
    </dgm:pt>
    <dgm:pt modelId="{4EBA43C3-9F84-412C-941E-A6AABF848660}" type="pres">
      <dgm:prSet presAssocID="{574E370B-8859-4454-A8B5-D6516720DB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8F24252-4C6C-4449-850D-1AF1F01D3BF0}" type="pres">
      <dgm:prSet presAssocID="{ABCF5462-293D-4550-B146-EBF64224E951}" presName="composite" presStyleCnt="0"/>
      <dgm:spPr/>
    </dgm:pt>
    <dgm:pt modelId="{0DC921A0-3498-4870-962B-2F20A49FC804}" type="pres">
      <dgm:prSet presAssocID="{ABCF5462-293D-4550-B146-EBF64224E951}" presName="parTx" presStyleLbl="alignNode1" presStyleIdx="0" presStyleCnt="3" custLinFactNeighborX="4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1BCDC5-7F9E-467E-B97B-54F5BA8E71C3}" type="pres">
      <dgm:prSet presAssocID="{ABCF5462-293D-4550-B146-EBF64224E951}" presName="desTx" presStyleLbl="alignAccFollowNode1" presStyleIdx="0" presStyleCnt="3" custLinFactNeighborX="45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946DA7-4A41-4C6B-AB0A-402EEE6DD12F}" type="pres">
      <dgm:prSet presAssocID="{B0AED16B-88B3-4FC7-9B5F-4DBBB5721E8F}" presName="space" presStyleCnt="0"/>
      <dgm:spPr/>
    </dgm:pt>
    <dgm:pt modelId="{1B7C2A71-13C1-4455-9B14-5E0C4B440028}" type="pres">
      <dgm:prSet presAssocID="{96563839-DC5B-4CB0-9897-72116E5A1792}" presName="composite" presStyleCnt="0"/>
      <dgm:spPr/>
    </dgm:pt>
    <dgm:pt modelId="{49E00985-6558-46EC-A16E-2BC74E635017}" type="pres">
      <dgm:prSet presAssocID="{96563839-DC5B-4CB0-9897-72116E5A179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105A30-343C-455C-B690-5F2A76E1EBC0}" type="pres">
      <dgm:prSet presAssocID="{96563839-DC5B-4CB0-9897-72116E5A179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231B74-1A04-450A-9847-F6ADAA7107C7}" type="pres">
      <dgm:prSet presAssocID="{D56DEF05-7963-426E-A538-F4B372E470BF}" presName="space" presStyleCnt="0"/>
      <dgm:spPr/>
    </dgm:pt>
    <dgm:pt modelId="{9C684C52-04EB-41C5-875A-EEA38F697109}" type="pres">
      <dgm:prSet presAssocID="{BE05B769-D650-4743-A782-8500D18D9288}" presName="composite" presStyleCnt="0"/>
      <dgm:spPr/>
    </dgm:pt>
    <dgm:pt modelId="{E1F4775C-E301-4E17-A467-5A44C7DED327}" type="pres">
      <dgm:prSet presAssocID="{BE05B769-D650-4743-A782-8500D18D9288}" presName="parTx" presStyleLbl="alignNode1" presStyleIdx="2" presStyleCnt="3" custLinFactNeighborX="-4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67E63B-9678-4F7F-A4FD-DEF30D050849}" type="pres">
      <dgm:prSet presAssocID="{BE05B769-D650-4743-A782-8500D18D9288}" presName="desTx" presStyleLbl="alignAccFollowNode1" presStyleIdx="2" presStyleCnt="3" custLinFactNeighborX="-45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7F02D5D-9662-4193-87BB-F21B23F5E789}" srcId="{96563839-DC5B-4CB0-9897-72116E5A1792}" destId="{0C0BC593-902F-41F3-8CD8-DA0227ECA0BD}" srcOrd="1" destOrd="0" parTransId="{49DADBCC-A1F0-444B-941C-DFE8CCFBC015}" sibTransId="{09B56336-969B-402C-B2EB-8989ACC30272}"/>
    <dgm:cxn modelId="{A28D9F41-50AE-4805-9E96-AFE5CB6EBF9D}" srcId="{574E370B-8859-4454-A8B5-D6516720DB44}" destId="{BE05B769-D650-4743-A782-8500D18D9288}" srcOrd="2" destOrd="0" parTransId="{2A352769-B8AD-4A31-B6CB-E349EE8D655B}" sibTransId="{C0C42EB4-DE02-43E7-AE03-7056CAFA6853}"/>
    <dgm:cxn modelId="{621F2CA8-18A8-4C68-8A59-D1DB999E82C7}" type="presOf" srcId="{0C0BC593-902F-41F3-8CD8-DA0227ECA0BD}" destId="{A1105A30-343C-455C-B690-5F2A76E1EBC0}" srcOrd="0" destOrd="1" presId="urn:microsoft.com/office/officeart/2005/8/layout/hList1"/>
    <dgm:cxn modelId="{030B6E5B-AB12-4384-A948-B7F1D82C0C91}" srcId="{BE05B769-D650-4743-A782-8500D18D9288}" destId="{9D72FC6B-834E-4FA0-8722-45F781BF60BE}" srcOrd="3" destOrd="0" parTransId="{A9CC201B-6812-49AE-927E-4F08FD275FA9}" sibTransId="{167B836E-E595-4F62-8DE0-7E6FE85AEC43}"/>
    <dgm:cxn modelId="{BFE418EC-821E-424E-BAA9-51E8F6CBEF67}" srcId="{BE05B769-D650-4743-A782-8500D18D9288}" destId="{5D563BF6-AE56-4A97-B9F4-98BF30DBBBCB}" srcOrd="2" destOrd="0" parTransId="{DA71FE66-3BCF-4085-B7A2-5E3966B62961}" sibTransId="{856ED154-3A72-4319-9DFB-BFA7F2BC8D19}"/>
    <dgm:cxn modelId="{CCE8145A-34AF-47A5-A965-5149162BDEF3}" srcId="{96563839-DC5B-4CB0-9897-72116E5A1792}" destId="{F83F11FC-756D-427E-B1F7-1219C7F800C2}" srcOrd="3" destOrd="0" parTransId="{E58D021B-E140-4445-93CA-8DAC720C1555}" sibTransId="{B63DC8A1-9B1A-42BC-8200-61B035FFADE2}"/>
    <dgm:cxn modelId="{4CD5FDC3-F6C1-4119-9926-B5347FF62208}" type="presOf" srcId="{3C7D6AFC-0BE1-4E8B-A93E-894A558EDC7D}" destId="{8467E63B-9678-4F7F-A4FD-DEF30D050849}" srcOrd="0" destOrd="1" presId="urn:microsoft.com/office/officeart/2005/8/layout/hList1"/>
    <dgm:cxn modelId="{D6D5EC84-990F-40A8-A79C-2DEBBAF33F09}" srcId="{96563839-DC5B-4CB0-9897-72116E5A1792}" destId="{41ACF31E-F9AE-418A-9D18-7EC07F13AF2D}" srcOrd="0" destOrd="0" parTransId="{8875994F-3C5D-4384-AB67-FEF8979AABD3}" sibTransId="{D475612C-2D2B-4014-ACBA-BA776B798E9F}"/>
    <dgm:cxn modelId="{0FE188AC-7905-4F43-ACD1-2D26F3720960}" type="presOf" srcId="{78DC4ED0-1701-42B5-8C65-8450405B0215}" destId="{8467E63B-9678-4F7F-A4FD-DEF30D050849}" srcOrd="0" destOrd="4" presId="urn:microsoft.com/office/officeart/2005/8/layout/hList1"/>
    <dgm:cxn modelId="{687AAD70-E3AE-4770-9AD1-46585BCD2ECA}" type="presOf" srcId="{9D72FC6B-834E-4FA0-8722-45F781BF60BE}" destId="{8467E63B-9678-4F7F-A4FD-DEF30D050849}" srcOrd="0" destOrd="3" presId="urn:microsoft.com/office/officeart/2005/8/layout/hList1"/>
    <dgm:cxn modelId="{5329B4B9-3EF1-4EA2-88D7-0F792C2B8F75}" type="presOf" srcId="{BE05B769-D650-4743-A782-8500D18D9288}" destId="{E1F4775C-E301-4E17-A467-5A44C7DED327}" srcOrd="0" destOrd="0" presId="urn:microsoft.com/office/officeart/2005/8/layout/hList1"/>
    <dgm:cxn modelId="{6E5D8A32-F3DC-48CC-A00A-C140956F09C4}" type="presOf" srcId="{5D563BF6-AE56-4A97-B9F4-98BF30DBBBCB}" destId="{8467E63B-9678-4F7F-A4FD-DEF30D050849}" srcOrd="0" destOrd="2" presId="urn:microsoft.com/office/officeart/2005/8/layout/hList1"/>
    <dgm:cxn modelId="{3FD2A343-DDF6-45E2-A044-6D060ABEB220}" type="presOf" srcId="{2CF8A982-A6A9-4170-8C86-20211DBB4AB1}" destId="{8467E63B-9678-4F7F-A4FD-DEF30D050849}" srcOrd="0" destOrd="0" presId="urn:microsoft.com/office/officeart/2005/8/layout/hList1"/>
    <dgm:cxn modelId="{C78FC66D-09BE-424D-B394-A5470278EE15}" type="presOf" srcId="{89AEEE5D-6F43-4ADC-AC98-A07429C22EB9}" destId="{831BCDC5-7F9E-467E-B97B-54F5BA8E71C3}" srcOrd="0" destOrd="0" presId="urn:microsoft.com/office/officeart/2005/8/layout/hList1"/>
    <dgm:cxn modelId="{82D7A5A8-2063-494C-BBB0-CC860596F6F9}" srcId="{ABCF5462-293D-4550-B146-EBF64224E951}" destId="{57856A75-A0A5-4454-BB81-968F54F51FD3}" srcOrd="2" destOrd="0" parTransId="{53EDCA26-FF4C-4A3C-88A9-E65C126ADF2A}" sibTransId="{8E2472F0-40FE-44F8-B006-645FD777EAFC}"/>
    <dgm:cxn modelId="{1AEB96B8-046F-41BD-9948-3FCB866E0E93}" type="presOf" srcId="{0641A746-9918-4F6C-AD44-131779B0E4A8}" destId="{831BCDC5-7F9E-467E-B97B-54F5BA8E71C3}" srcOrd="0" destOrd="3" presId="urn:microsoft.com/office/officeart/2005/8/layout/hList1"/>
    <dgm:cxn modelId="{1F821704-8F5A-490C-AF64-E9F8A7F2FEFB}" type="presOf" srcId="{821B0268-B3E8-4005-991A-15F36E2D4705}" destId="{831BCDC5-7F9E-467E-B97B-54F5BA8E71C3}" srcOrd="0" destOrd="1" presId="urn:microsoft.com/office/officeart/2005/8/layout/hList1"/>
    <dgm:cxn modelId="{E633C5D6-4A20-4FA9-ACC3-554289445340}" type="presOf" srcId="{96563839-DC5B-4CB0-9897-72116E5A1792}" destId="{49E00985-6558-46EC-A16E-2BC74E635017}" srcOrd="0" destOrd="0" presId="urn:microsoft.com/office/officeart/2005/8/layout/hList1"/>
    <dgm:cxn modelId="{C63108FC-0C94-487E-BAC3-AEA2AC3B5FCB}" srcId="{96563839-DC5B-4CB0-9897-72116E5A1792}" destId="{495F76D9-3400-4DEC-968D-D8F14DADC5DC}" srcOrd="2" destOrd="0" parTransId="{0C6E30D4-4B33-44AB-9226-698801BCC759}" sibTransId="{9A65D301-7657-4B96-8E9E-2AAFC69ADA11}"/>
    <dgm:cxn modelId="{19CF19AE-409D-4748-866C-FCB6D8E5537B}" srcId="{574E370B-8859-4454-A8B5-D6516720DB44}" destId="{96563839-DC5B-4CB0-9897-72116E5A1792}" srcOrd="1" destOrd="0" parTransId="{712C6F27-7605-4D4E-A517-D5DDB2FD35E2}" sibTransId="{D56DEF05-7963-426E-A538-F4B372E470BF}"/>
    <dgm:cxn modelId="{358E93A1-D002-4141-AE61-DBA0B0FF0FD9}" type="presOf" srcId="{F83F11FC-756D-427E-B1F7-1219C7F800C2}" destId="{A1105A30-343C-455C-B690-5F2A76E1EBC0}" srcOrd="0" destOrd="3" presId="urn:microsoft.com/office/officeart/2005/8/layout/hList1"/>
    <dgm:cxn modelId="{229AF3B9-8A1E-4F21-AE4D-9630E06F9C72}" srcId="{96563839-DC5B-4CB0-9897-72116E5A1792}" destId="{2E1B1ED0-ED9D-483A-825E-094F2A3F2887}" srcOrd="4" destOrd="0" parTransId="{7B1B0197-5CA6-4B03-BF1E-D03632722F5D}" sibTransId="{8B7DF9E3-6702-4529-A7D2-EEBC7A981F62}"/>
    <dgm:cxn modelId="{8484CD79-E2EF-4DA4-AB5F-2088C43D03B7}" srcId="{BE05B769-D650-4743-A782-8500D18D9288}" destId="{78DC4ED0-1701-42B5-8C65-8450405B0215}" srcOrd="4" destOrd="0" parTransId="{D8354750-D222-4BFB-B52D-93A2A767BB79}" sibTransId="{CD597130-83AA-44B1-9C5C-38059395FF25}"/>
    <dgm:cxn modelId="{2C60A696-4E3F-41F3-B08E-F25835EBD707}" srcId="{BE05B769-D650-4743-A782-8500D18D9288}" destId="{2CF8A982-A6A9-4170-8C86-20211DBB4AB1}" srcOrd="0" destOrd="0" parTransId="{0097D5AA-4372-43D8-BF0A-04ECE63A6CB5}" sibTransId="{08F974BC-1436-4F12-98F0-2A84C74D79FF}"/>
    <dgm:cxn modelId="{3533CE2E-B09A-4A30-9E83-E5A702BE06F3}" type="presOf" srcId="{41ACF31E-F9AE-418A-9D18-7EC07F13AF2D}" destId="{A1105A30-343C-455C-B690-5F2A76E1EBC0}" srcOrd="0" destOrd="0" presId="urn:microsoft.com/office/officeart/2005/8/layout/hList1"/>
    <dgm:cxn modelId="{7C926335-FA80-4E06-B02C-AF67A48DE904}" type="presOf" srcId="{57856A75-A0A5-4454-BB81-968F54F51FD3}" destId="{831BCDC5-7F9E-467E-B97B-54F5BA8E71C3}" srcOrd="0" destOrd="2" presId="urn:microsoft.com/office/officeart/2005/8/layout/hList1"/>
    <dgm:cxn modelId="{E7203835-1F12-44DA-9BC9-28C838E0773F}" type="presOf" srcId="{574E370B-8859-4454-A8B5-D6516720DB44}" destId="{4EBA43C3-9F84-412C-941E-A6AABF848660}" srcOrd="0" destOrd="0" presId="urn:microsoft.com/office/officeart/2005/8/layout/hList1"/>
    <dgm:cxn modelId="{35FA7780-9D07-481C-9A1E-CCDD84FE74BC}" srcId="{BE05B769-D650-4743-A782-8500D18D9288}" destId="{3C7D6AFC-0BE1-4E8B-A93E-894A558EDC7D}" srcOrd="1" destOrd="0" parTransId="{615A1B78-0AF4-4294-A8C4-FCF29C65B3CA}" sibTransId="{5F3F8C4F-E8C3-4FD1-BF6D-35FD30CBC913}"/>
    <dgm:cxn modelId="{B17E0D0E-CA6F-4B99-AF38-38329BFDD842}" type="presOf" srcId="{ABCF5462-293D-4550-B146-EBF64224E951}" destId="{0DC921A0-3498-4870-962B-2F20A49FC804}" srcOrd="0" destOrd="0" presId="urn:microsoft.com/office/officeart/2005/8/layout/hList1"/>
    <dgm:cxn modelId="{FB2CC3D4-A033-4E92-869E-68ABED61D14A}" srcId="{574E370B-8859-4454-A8B5-D6516720DB44}" destId="{ABCF5462-293D-4550-B146-EBF64224E951}" srcOrd="0" destOrd="0" parTransId="{C00445B7-DB37-4502-9883-F1F5DF1EF27B}" sibTransId="{B0AED16B-88B3-4FC7-9B5F-4DBBB5721E8F}"/>
    <dgm:cxn modelId="{FC686F29-2814-4D51-8B91-5A6CA24637F8}" srcId="{ABCF5462-293D-4550-B146-EBF64224E951}" destId="{89AEEE5D-6F43-4ADC-AC98-A07429C22EB9}" srcOrd="0" destOrd="0" parTransId="{4D9885A3-0638-4094-B491-DDF1D2A9CA4C}" sibTransId="{BC5BFDFF-B383-4468-BC4D-AF0E448C4132}"/>
    <dgm:cxn modelId="{83FDEA9A-AD8A-4A65-A436-CA27517C7D9C}" type="presOf" srcId="{2E1B1ED0-ED9D-483A-825E-094F2A3F2887}" destId="{A1105A30-343C-455C-B690-5F2A76E1EBC0}" srcOrd="0" destOrd="4" presId="urn:microsoft.com/office/officeart/2005/8/layout/hList1"/>
    <dgm:cxn modelId="{9914FB1E-32D9-40CE-802E-6FF09F402ED5}" srcId="{ABCF5462-293D-4550-B146-EBF64224E951}" destId="{0641A746-9918-4F6C-AD44-131779B0E4A8}" srcOrd="3" destOrd="0" parTransId="{E0370B7A-0863-41E1-891B-881BC28FB698}" sibTransId="{BC1612F5-7F5C-4EAB-A6D4-DAA72A7AF3E2}"/>
    <dgm:cxn modelId="{D6F3953E-E821-44DD-9982-7C10BFEC2F2F}" srcId="{ABCF5462-293D-4550-B146-EBF64224E951}" destId="{821B0268-B3E8-4005-991A-15F36E2D4705}" srcOrd="1" destOrd="0" parTransId="{9195DB03-7453-4A8B-B17C-EF7BD907D68A}" sibTransId="{D220D6C4-CBC0-43B4-85D0-C37F84CFB3E6}"/>
    <dgm:cxn modelId="{4A2B202A-70E2-4C45-B3D2-53FA0E6FA830}" type="presOf" srcId="{495F76D9-3400-4DEC-968D-D8F14DADC5DC}" destId="{A1105A30-343C-455C-B690-5F2A76E1EBC0}" srcOrd="0" destOrd="2" presId="urn:microsoft.com/office/officeart/2005/8/layout/hList1"/>
    <dgm:cxn modelId="{DB574612-408E-4C48-A710-396C7F236810}" type="presParOf" srcId="{4EBA43C3-9F84-412C-941E-A6AABF848660}" destId="{C8F24252-4C6C-4449-850D-1AF1F01D3BF0}" srcOrd="0" destOrd="0" presId="urn:microsoft.com/office/officeart/2005/8/layout/hList1"/>
    <dgm:cxn modelId="{C4EA33D4-BD2E-4065-A43D-8D6447ECBD52}" type="presParOf" srcId="{C8F24252-4C6C-4449-850D-1AF1F01D3BF0}" destId="{0DC921A0-3498-4870-962B-2F20A49FC804}" srcOrd="0" destOrd="0" presId="urn:microsoft.com/office/officeart/2005/8/layout/hList1"/>
    <dgm:cxn modelId="{816A0A2E-E038-41F2-B5B9-C629C66DEAA6}" type="presParOf" srcId="{C8F24252-4C6C-4449-850D-1AF1F01D3BF0}" destId="{831BCDC5-7F9E-467E-B97B-54F5BA8E71C3}" srcOrd="1" destOrd="0" presId="urn:microsoft.com/office/officeart/2005/8/layout/hList1"/>
    <dgm:cxn modelId="{9B1A0C2F-AFDD-46DB-BFEF-8C2D6F8269A1}" type="presParOf" srcId="{4EBA43C3-9F84-412C-941E-A6AABF848660}" destId="{C3946DA7-4A41-4C6B-AB0A-402EEE6DD12F}" srcOrd="1" destOrd="0" presId="urn:microsoft.com/office/officeart/2005/8/layout/hList1"/>
    <dgm:cxn modelId="{54DB0818-76F3-400D-9901-BD93341173C3}" type="presParOf" srcId="{4EBA43C3-9F84-412C-941E-A6AABF848660}" destId="{1B7C2A71-13C1-4455-9B14-5E0C4B440028}" srcOrd="2" destOrd="0" presId="urn:microsoft.com/office/officeart/2005/8/layout/hList1"/>
    <dgm:cxn modelId="{91079667-27FE-4263-AF3A-92E3B00140B3}" type="presParOf" srcId="{1B7C2A71-13C1-4455-9B14-5E0C4B440028}" destId="{49E00985-6558-46EC-A16E-2BC74E635017}" srcOrd="0" destOrd="0" presId="urn:microsoft.com/office/officeart/2005/8/layout/hList1"/>
    <dgm:cxn modelId="{68E98801-28F6-4A72-81B0-E0A67935AFCD}" type="presParOf" srcId="{1B7C2A71-13C1-4455-9B14-5E0C4B440028}" destId="{A1105A30-343C-455C-B690-5F2A76E1EBC0}" srcOrd="1" destOrd="0" presId="urn:microsoft.com/office/officeart/2005/8/layout/hList1"/>
    <dgm:cxn modelId="{45D89D0B-4CE7-48F9-AD4C-E4572AE87C61}" type="presParOf" srcId="{4EBA43C3-9F84-412C-941E-A6AABF848660}" destId="{28231B74-1A04-450A-9847-F6ADAA7107C7}" srcOrd="3" destOrd="0" presId="urn:microsoft.com/office/officeart/2005/8/layout/hList1"/>
    <dgm:cxn modelId="{34D7433B-9D26-4D47-9FF9-B5C8EFCA9872}" type="presParOf" srcId="{4EBA43C3-9F84-412C-941E-A6AABF848660}" destId="{9C684C52-04EB-41C5-875A-EEA38F697109}" srcOrd="4" destOrd="0" presId="urn:microsoft.com/office/officeart/2005/8/layout/hList1"/>
    <dgm:cxn modelId="{C2BF76A4-22DD-4776-95A6-E6768DCA3F40}" type="presParOf" srcId="{9C684C52-04EB-41C5-875A-EEA38F697109}" destId="{E1F4775C-E301-4E17-A467-5A44C7DED327}" srcOrd="0" destOrd="0" presId="urn:microsoft.com/office/officeart/2005/8/layout/hList1"/>
    <dgm:cxn modelId="{4D7A6B14-5520-4C82-A35B-9C20B47240BB}" type="presParOf" srcId="{9C684C52-04EB-41C5-875A-EEA38F697109}" destId="{8467E63B-9678-4F7F-A4FD-DEF30D050849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931814-DE7F-44FB-AD92-B6DD7574D879}" type="doc">
      <dgm:prSet loTypeId="urn:microsoft.com/office/officeart/2005/8/layout/matrix1" loCatId="matrix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3D816D82-34A1-43D7-BB55-0137F3E71CB7}">
      <dgm:prSet phldrT="[Text]" custT="1"/>
      <dgm:spPr>
        <a:solidFill>
          <a:srgbClr val="86DBE4"/>
        </a:solidFill>
      </dgm:spPr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ภาพความ</a:t>
          </a:r>
          <a:b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</a:br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สำเร็จ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rub" pitchFamily="2" charset="-34"/>
            <a:cs typeface="TH Krub" pitchFamily="2" charset="-34"/>
          </a:endParaRPr>
        </a:p>
      </dgm:t>
    </dgm:pt>
    <dgm:pt modelId="{45508112-F02B-41D9-8E85-1A9284EB55FD}" type="parTrans" cxnId="{C3D1C5C0-BBB6-407B-B7BF-20347DAAB6A3}">
      <dgm:prSet/>
      <dgm:spPr/>
      <dgm:t>
        <a:bodyPr/>
        <a:lstStyle/>
        <a:p>
          <a:endParaRPr lang="th-TH"/>
        </a:p>
      </dgm:t>
    </dgm:pt>
    <dgm:pt modelId="{3D0D6AFB-6776-49F9-8A4B-71FA21BBBD97}" type="sibTrans" cxnId="{C3D1C5C0-BBB6-407B-B7BF-20347DAAB6A3}">
      <dgm:prSet/>
      <dgm:spPr/>
      <dgm:t>
        <a:bodyPr/>
        <a:lstStyle/>
        <a:p>
          <a:endParaRPr lang="th-TH"/>
        </a:p>
      </dgm:t>
    </dgm:pt>
    <dgm:pt modelId="{3079620A-D055-4B1A-BE59-26B01B146136}">
      <dgm:prSet phldrT="[Text]" custT="1"/>
      <dgm:spPr>
        <a:solidFill>
          <a:srgbClr val="474797"/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สถานศึกษา นำ </a:t>
          </a:r>
          <a:r>
            <a:rPr lang="th-TH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ปศพพ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 ไปใช้ในการบริหารจัดการศึกษา และดำเนินกิจกรรมที่เป็นประโยชน์</a:t>
          </a:r>
          <a:b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ต่อชุมชน/สังคม</a:t>
          </a:r>
          <a:endParaRPr lang="th-TH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C39E8DA5-1F3C-46AA-9B6A-136C0F9E5EB1}" type="parTrans" cxnId="{DC6307CB-06F0-4AEB-8002-1B9EC09AB5A7}">
      <dgm:prSet/>
      <dgm:spPr/>
      <dgm:t>
        <a:bodyPr/>
        <a:lstStyle/>
        <a:p>
          <a:endParaRPr lang="th-TH"/>
        </a:p>
      </dgm:t>
    </dgm:pt>
    <dgm:pt modelId="{FCCC8C7F-0546-4642-84AA-7CCA462893D6}" type="sibTrans" cxnId="{DC6307CB-06F0-4AEB-8002-1B9EC09AB5A7}">
      <dgm:prSet/>
      <dgm:spPr/>
      <dgm:t>
        <a:bodyPr/>
        <a:lstStyle/>
        <a:p>
          <a:endParaRPr lang="th-TH"/>
        </a:p>
      </dgm:t>
    </dgm:pt>
    <dgm:pt modelId="{9B48DFC8-455B-4EFF-8DD1-B9373F4A4172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ผู้บริหาร ครู และบุคลากรทางการศึกษาที่เกี่ยวข้องมีความรู้ ความเข้าใจ และปฏิบัติตนเป็นแบบอย่างตาม ปศพพ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</a:t>
          </a:r>
          <a:endParaRPr lang="th-TH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97E9597B-05BA-4D38-BFDC-591578564871}" type="parTrans" cxnId="{0815DC7B-1ECA-445B-8245-665B283D9DDE}">
      <dgm:prSet/>
      <dgm:spPr/>
      <dgm:t>
        <a:bodyPr/>
        <a:lstStyle/>
        <a:p>
          <a:endParaRPr lang="th-TH"/>
        </a:p>
      </dgm:t>
    </dgm:pt>
    <dgm:pt modelId="{53AB02E3-E951-4A88-AE5E-3D6117E0AFBC}" type="sibTrans" cxnId="{0815DC7B-1ECA-445B-8245-665B283D9DDE}">
      <dgm:prSet/>
      <dgm:spPr/>
      <dgm:t>
        <a:bodyPr/>
        <a:lstStyle/>
        <a:p>
          <a:endParaRPr lang="th-TH"/>
        </a:p>
      </dgm:t>
    </dgm:pt>
    <dgm:pt modelId="{6A982936-1E7E-4B80-B720-D1B209E6362A}">
      <dgm:prSet phldrT="[Text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นักเรียน มีความรู้ ทักษะ ปฏิบัติตนและดำเนินชีวิต ตาม ปศพพ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</a:t>
          </a:r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 </a:t>
          </a:r>
          <a:b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“อยู่อย่างพอเพียง”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AB5E85B4-B8F6-4158-A85B-619D26C094AD}" type="parTrans" cxnId="{AF0F900D-5889-4154-8BDD-31F4F62B95E2}">
      <dgm:prSet/>
      <dgm:spPr/>
      <dgm:t>
        <a:bodyPr/>
        <a:lstStyle/>
        <a:p>
          <a:endParaRPr lang="th-TH"/>
        </a:p>
      </dgm:t>
    </dgm:pt>
    <dgm:pt modelId="{70897450-2814-4138-924E-53F4E29D607D}" type="sibTrans" cxnId="{AF0F900D-5889-4154-8BDD-31F4F62B95E2}">
      <dgm:prSet/>
      <dgm:spPr/>
      <dgm:t>
        <a:bodyPr/>
        <a:lstStyle/>
        <a:p>
          <a:endParaRPr lang="th-TH"/>
        </a:p>
      </dgm:t>
    </dgm:pt>
    <dgm:pt modelId="{6A6D98B8-C26F-4005-B045-CFE16EC3505B}">
      <dgm:prSet phldrT="[Text]"/>
      <dgm:spPr>
        <a:solidFill>
          <a:srgbClr val="1C206E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ผู้ปกครอง ชุมชน ดำเนินชีวิต และ มีการพัฒนาตาม ปศพพ.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4371F5F3-0D7A-4D15-8D50-8A1A2D6FD35D}" type="parTrans" cxnId="{CE9156E3-46C6-4FAA-94A0-FE7D2B61AA24}">
      <dgm:prSet/>
      <dgm:spPr/>
      <dgm:t>
        <a:bodyPr/>
        <a:lstStyle/>
        <a:p>
          <a:endParaRPr lang="th-TH"/>
        </a:p>
      </dgm:t>
    </dgm:pt>
    <dgm:pt modelId="{D1A4110F-7EA2-41B9-8DCE-4527646470B8}" type="sibTrans" cxnId="{CE9156E3-46C6-4FAA-94A0-FE7D2B61AA24}">
      <dgm:prSet/>
      <dgm:spPr/>
      <dgm:t>
        <a:bodyPr/>
        <a:lstStyle/>
        <a:p>
          <a:endParaRPr lang="th-TH"/>
        </a:p>
      </dgm:t>
    </dgm:pt>
    <dgm:pt modelId="{01A28995-AC3C-42BB-973C-2A375066D586}" type="pres">
      <dgm:prSet presAssocID="{A9931814-DE7F-44FB-AD92-B6DD7574D87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84FCE1F-E480-4CCD-9E9D-068EBB76D629}" type="pres">
      <dgm:prSet presAssocID="{A9931814-DE7F-44FB-AD92-B6DD7574D879}" presName="matrix" presStyleCnt="0"/>
      <dgm:spPr/>
      <dgm:t>
        <a:bodyPr/>
        <a:lstStyle/>
        <a:p>
          <a:endParaRPr lang="th-TH"/>
        </a:p>
      </dgm:t>
    </dgm:pt>
    <dgm:pt modelId="{AA48EE96-E4C3-43D3-862B-DCE769DD9D75}" type="pres">
      <dgm:prSet presAssocID="{A9931814-DE7F-44FB-AD92-B6DD7574D879}" presName="tile1" presStyleLbl="node1" presStyleIdx="0" presStyleCnt="4"/>
      <dgm:spPr/>
      <dgm:t>
        <a:bodyPr/>
        <a:lstStyle/>
        <a:p>
          <a:endParaRPr lang="th-TH"/>
        </a:p>
      </dgm:t>
    </dgm:pt>
    <dgm:pt modelId="{EFA3831C-BB70-4D18-8D96-6774A45A166E}" type="pres">
      <dgm:prSet presAssocID="{A9931814-DE7F-44FB-AD92-B6DD7574D87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3379AE-4730-4D13-8188-11A5B04D5713}" type="pres">
      <dgm:prSet presAssocID="{A9931814-DE7F-44FB-AD92-B6DD7574D879}" presName="tile2" presStyleLbl="node1" presStyleIdx="1" presStyleCnt="4"/>
      <dgm:spPr/>
      <dgm:t>
        <a:bodyPr/>
        <a:lstStyle/>
        <a:p>
          <a:endParaRPr lang="th-TH"/>
        </a:p>
      </dgm:t>
    </dgm:pt>
    <dgm:pt modelId="{17F26038-F6B0-4D2C-881C-DB8CF6315D50}" type="pres">
      <dgm:prSet presAssocID="{A9931814-DE7F-44FB-AD92-B6DD7574D87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8F99381-6E09-4CD1-90B0-4727202012FB}" type="pres">
      <dgm:prSet presAssocID="{A9931814-DE7F-44FB-AD92-B6DD7574D879}" presName="tile3" presStyleLbl="node1" presStyleIdx="2" presStyleCnt="4"/>
      <dgm:spPr/>
      <dgm:t>
        <a:bodyPr/>
        <a:lstStyle/>
        <a:p>
          <a:endParaRPr lang="th-TH"/>
        </a:p>
      </dgm:t>
    </dgm:pt>
    <dgm:pt modelId="{868788E4-B0A0-42CB-9E12-ECAA15F548E8}" type="pres">
      <dgm:prSet presAssocID="{A9931814-DE7F-44FB-AD92-B6DD7574D87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150E99-F3AD-42DE-B338-89E3DD224D95}" type="pres">
      <dgm:prSet presAssocID="{A9931814-DE7F-44FB-AD92-B6DD7574D879}" presName="tile4" presStyleLbl="node1" presStyleIdx="3" presStyleCnt="4"/>
      <dgm:spPr/>
      <dgm:t>
        <a:bodyPr/>
        <a:lstStyle/>
        <a:p>
          <a:endParaRPr lang="th-TH"/>
        </a:p>
      </dgm:t>
    </dgm:pt>
    <dgm:pt modelId="{4D1151C3-A29F-42CB-87EE-EE3DA080F8D1}" type="pres">
      <dgm:prSet presAssocID="{A9931814-DE7F-44FB-AD92-B6DD7574D87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72FC81-11A7-4652-BED2-79B28BD622B8}" type="pres">
      <dgm:prSet presAssocID="{A9931814-DE7F-44FB-AD92-B6DD7574D87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0815DC7B-1ECA-445B-8245-665B283D9DDE}" srcId="{3D816D82-34A1-43D7-BB55-0137F3E71CB7}" destId="{9B48DFC8-455B-4EFF-8DD1-B9373F4A4172}" srcOrd="1" destOrd="0" parTransId="{97E9597B-05BA-4D38-BFDC-591578564871}" sibTransId="{53AB02E3-E951-4A88-AE5E-3D6117E0AFBC}"/>
    <dgm:cxn modelId="{502D57A2-86C2-41FD-A89D-C206BAF01538}" type="presOf" srcId="{6A982936-1E7E-4B80-B720-D1B209E6362A}" destId="{868788E4-B0A0-42CB-9E12-ECAA15F548E8}" srcOrd="1" destOrd="0" presId="urn:microsoft.com/office/officeart/2005/8/layout/matrix1"/>
    <dgm:cxn modelId="{A8F3F813-6927-442C-8930-26D7FF8E1812}" type="presOf" srcId="{6A6D98B8-C26F-4005-B045-CFE16EC3505B}" destId="{4D1151C3-A29F-42CB-87EE-EE3DA080F8D1}" srcOrd="1" destOrd="0" presId="urn:microsoft.com/office/officeart/2005/8/layout/matrix1"/>
    <dgm:cxn modelId="{7BC43FC9-F5A8-47DA-8ECB-8FAB83E5BEBA}" type="presOf" srcId="{A9931814-DE7F-44FB-AD92-B6DD7574D879}" destId="{01A28995-AC3C-42BB-973C-2A375066D586}" srcOrd="0" destOrd="0" presId="urn:microsoft.com/office/officeart/2005/8/layout/matrix1"/>
    <dgm:cxn modelId="{AF0F900D-5889-4154-8BDD-31F4F62B95E2}" srcId="{3D816D82-34A1-43D7-BB55-0137F3E71CB7}" destId="{6A982936-1E7E-4B80-B720-D1B209E6362A}" srcOrd="2" destOrd="0" parTransId="{AB5E85B4-B8F6-4158-A85B-619D26C094AD}" sibTransId="{70897450-2814-4138-924E-53F4E29D607D}"/>
    <dgm:cxn modelId="{BBED584E-74EB-4F2D-A813-9DDB8513E8B5}" type="presOf" srcId="{3079620A-D055-4B1A-BE59-26B01B146136}" destId="{AA48EE96-E4C3-43D3-862B-DCE769DD9D75}" srcOrd="0" destOrd="0" presId="urn:microsoft.com/office/officeart/2005/8/layout/matrix1"/>
    <dgm:cxn modelId="{CE9156E3-46C6-4FAA-94A0-FE7D2B61AA24}" srcId="{3D816D82-34A1-43D7-BB55-0137F3E71CB7}" destId="{6A6D98B8-C26F-4005-B045-CFE16EC3505B}" srcOrd="3" destOrd="0" parTransId="{4371F5F3-0D7A-4D15-8D50-8A1A2D6FD35D}" sibTransId="{D1A4110F-7EA2-41B9-8DCE-4527646470B8}"/>
    <dgm:cxn modelId="{72BE6AC6-54F8-49CE-B545-8D30AAFA9D51}" type="presOf" srcId="{6A6D98B8-C26F-4005-B045-CFE16EC3505B}" destId="{F7150E99-F3AD-42DE-B338-89E3DD224D95}" srcOrd="0" destOrd="0" presId="urn:microsoft.com/office/officeart/2005/8/layout/matrix1"/>
    <dgm:cxn modelId="{C3D1C5C0-BBB6-407B-B7BF-20347DAAB6A3}" srcId="{A9931814-DE7F-44FB-AD92-B6DD7574D879}" destId="{3D816D82-34A1-43D7-BB55-0137F3E71CB7}" srcOrd="0" destOrd="0" parTransId="{45508112-F02B-41D9-8E85-1A9284EB55FD}" sibTransId="{3D0D6AFB-6776-49F9-8A4B-71FA21BBBD97}"/>
    <dgm:cxn modelId="{25804DD8-9788-4737-B041-E9989E5625F8}" type="presOf" srcId="{6A982936-1E7E-4B80-B720-D1B209E6362A}" destId="{58F99381-6E09-4CD1-90B0-4727202012FB}" srcOrd="0" destOrd="0" presId="urn:microsoft.com/office/officeart/2005/8/layout/matrix1"/>
    <dgm:cxn modelId="{B4E02CB7-C597-4191-920F-28EB85A9F582}" type="presOf" srcId="{3D816D82-34A1-43D7-BB55-0137F3E71CB7}" destId="{5572FC81-11A7-4652-BED2-79B28BD622B8}" srcOrd="0" destOrd="0" presId="urn:microsoft.com/office/officeart/2005/8/layout/matrix1"/>
    <dgm:cxn modelId="{BDBFF569-FD3C-4801-9B68-9548AE68C32C}" type="presOf" srcId="{9B48DFC8-455B-4EFF-8DD1-B9373F4A4172}" destId="{493379AE-4730-4D13-8188-11A5B04D5713}" srcOrd="0" destOrd="0" presId="urn:microsoft.com/office/officeart/2005/8/layout/matrix1"/>
    <dgm:cxn modelId="{2BC667D2-1A51-45A6-BAE5-8E4EFF5C36BF}" type="presOf" srcId="{9B48DFC8-455B-4EFF-8DD1-B9373F4A4172}" destId="{17F26038-F6B0-4D2C-881C-DB8CF6315D50}" srcOrd="1" destOrd="0" presId="urn:microsoft.com/office/officeart/2005/8/layout/matrix1"/>
    <dgm:cxn modelId="{A3820102-9F28-4D29-84C3-D104D084B74E}" type="presOf" srcId="{3079620A-D055-4B1A-BE59-26B01B146136}" destId="{EFA3831C-BB70-4D18-8D96-6774A45A166E}" srcOrd="1" destOrd="0" presId="urn:microsoft.com/office/officeart/2005/8/layout/matrix1"/>
    <dgm:cxn modelId="{DC6307CB-06F0-4AEB-8002-1B9EC09AB5A7}" srcId="{3D816D82-34A1-43D7-BB55-0137F3E71CB7}" destId="{3079620A-D055-4B1A-BE59-26B01B146136}" srcOrd="0" destOrd="0" parTransId="{C39E8DA5-1F3C-46AA-9B6A-136C0F9E5EB1}" sibTransId="{FCCC8C7F-0546-4642-84AA-7CCA462893D6}"/>
    <dgm:cxn modelId="{7A35DDA9-09A8-463F-860C-B5D76A48383B}" type="presParOf" srcId="{01A28995-AC3C-42BB-973C-2A375066D586}" destId="{284FCE1F-E480-4CCD-9E9D-068EBB76D629}" srcOrd="0" destOrd="0" presId="urn:microsoft.com/office/officeart/2005/8/layout/matrix1"/>
    <dgm:cxn modelId="{EF56EE17-29B9-46D8-B15C-1DB535068DD9}" type="presParOf" srcId="{284FCE1F-E480-4CCD-9E9D-068EBB76D629}" destId="{AA48EE96-E4C3-43D3-862B-DCE769DD9D75}" srcOrd="0" destOrd="0" presId="urn:microsoft.com/office/officeart/2005/8/layout/matrix1"/>
    <dgm:cxn modelId="{232FF9EE-84D0-4C95-8240-59A7E944DF9B}" type="presParOf" srcId="{284FCE1F-E480-4CCD-9E9D-068EBB76D629}" destId="{EFA3831C-BB70-4D18-8D96-6774A45A166E}" srcOrd="1" destOrd="0" presId="urn:microsoft.com/office/officeart/2005/8/layout/matrix1"/>
    <dgm:cxn modelId="{858A2F22-FF16-4610-B291-942F07056B7B}" type="presParOf" srcId="{284FCE1F-E480-4CCD-9E9D-068EBB76D629}" destId="{493379AE-4730-4D13-8188-11A5B04D5713}" srcOrd="2" destOrd="0" presId="urn:microsoft.com/office/officeart/2005/8/layout/matrix1"/>
    <dgm:cxn modelId="{E7B7B286-A289-481C-B161-FEACBBADC96A}" type="presParOf" srcId="{284FCE1F-E480-4CCD-9E9D-068EBB76D629}" destId="{17F26038-F6B0-4D2C-881C-DB8CF6315D50}" srcOrd="3" destOrd="0" presId="urn:microsoft.com/office/officeart/2005/8/layout/matrix1"/>
    <dgm:cxn modelId="{2F0B3E3F-3307-437F-A604-BD746382C674}" type="presParOf" srcId="{284FCE1F-E480-4CCD-9E9D-068EBB76D629}" destId="{58F99381-6E09-4CD1-90B0-4727202012FB}" srcOrd="4" destOrd="0" presId="urn:microsoft.com/office/officeart/2005/8/layout/matrix1"/>
    <dgm:cxn modelId="{E46C03DA-1D7F-4A96-AE73-39AD51F0B1DD}" type="presParOf" srcId="{284FCE1F-E480-4CCD-9E9D-068EBB76D629}" destId="{868788E4-B0A0-42CB-9E12-ECAA15F548E8}" srcOrd="5" destOrd="0" presId="urn:microsoft.com/office/officeart/2005/8/layout/matrix1"/>
    <dgm:cxn modelId="{EF8161A7-0DD6-41FE-BF05-2EC83A24C417}" type="presParOf" srcId="{284FCE1F-E480-4CCD-9E9D-068EBB76D629}" destId="{F7150E99-F3AD-42DE-B338-89E3DD224D95}" srcOrd="6" destOrd="0" presId="urn:microsoft.com/office/officeart/2005/8/layout/matrix1"/>
    <dgm:cxn modelId="{E2312503-7671-42B1-95D8-F5437F9F8174}" type="presParOf" srcId="{284FCE1F-E480-4CCD-9E9D-068EBB76D629}" destId="{4D1151C3-A29F-42CB-87EE-EE3DA080F8D1}" srcOrd="7" destOrd="0" presId="urn:microsoft.com/office/officeart/2005/8/layout/matrix1"/>
    <dgm:cxn modelId="{B9B63F27-FD24-48B6-94AF-97CCB9865B3E}" type="presParOf" srcId="{01A28995-AC3C-42BB-973C-2A375066D586}" destId="{5572FC81-11A7-4652-BED2-79B28BD622B8}" srcOrd="1" destOrd="0" presId="urn:microsoft.com/office/officeart/2005/8/layout/matrix1"/>
  </dgm:cxnLst>
  <dgm:bg>
    <a:solidFill>
      <a:srgbClr val="3B4175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F0C1613-7C4B-4695-AD68-7D5A5AB16DE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601AE0A-8D58-4A24-BEBD-FA9F3FAC866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think </a:t>
          </a:r>
        </a:p>
        <a:p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ใบงาน</a:t>
          </a:r>
          <a:b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บุคคลที่ ๒</a:t>
          </a:r>
        </a:p>
      </dgm:t>
    </dgm:pt>
    <dgm:pt modelId="{93B19D11-D62B-4AA2-BE2F-636E2777455B}" type="parTrans" cxnId="{6DA22CF4-EAB0-4489-B3B6-267A8D72F7D5}">
      <dgm:prSet/>
      <dgm:spPr/>
      <dgm:t>
        <a:bodyPr/>
        <a:lstStyle/>
        <a:p>
          <a:endParaRPr lang="th-TH"/>
        </a:p>
      </dgm:t>
    </dgm:pt>
    <dgm:pt modelId="{F1BAE536-E619-4B57-890A-2267E521AC78}" type="sibTrans" cxnId="{6DA22CF4-EAB0-4489-B3B6-267A8D72F7D5}">
      <dgm:prSet/>
      <dgm:spPr/>
      <dgm:t>
        <a:bodyPr/>
        <a:lstStyle/>
        <a:p>
          <a:endParaRPr lang="th-TH"/>
        </a:p>
      </dgm:t>
    </dgm:pt>
    <dgm:pt modelId="{23713C8F-2EA1-40F3-B4B4-3E6F9A7F7A8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pair</a:t>
          </a:r>
        </a:p>
        <a:p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แลกเปลี่ยนเรียนรู้</a:t>
          </a:r>
        </a:p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Card &amp; Chart</a:t>
          </a:r>
          <a:endParaRPr lang="th-TH" sz="24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5BB9735B-5E2F-407C-A608-83B2AB9761FE}" type="parTrans" cxnId="{44975F9D-0696-44F2-911C-BAFEA746B276}">
      <dgm:prSet/>
      <dgm:spPr/>
      <dgm:t>
        <a:bodyPr/>
        <a:lstStyle/>
        <a:p>
          <a:endParaRPr lang="th-TH"/>
        </a:p>
      </dgm:t>
    </dgm:pt>
    <dgm:pt modelId="{9199B6B0-1234-4ED8-ACDE-CDFA408976B3}" type="sibTrans" cxnId="{44975F9D-0696-44F2-911C-BAFEA746B276}">
      <dgm:prSet/>
      <dgm:spPr/>
      <dgm:t>
        <a:bodyPr/>
        <a:lstStyle/>
        <a:p>
          <a:endParaRPr lang="th-TH"/>
        </a:p>
      </dgm:t>
    </dgm:pt>
    <dgm:pt modelId="{B0DBC90B-F5FE-4A24-994A-520110F8A5E2}">
      <dgm:prSet phldrT="[Text]" custT="1"/>
      <dgm:spPr>
        <a:solidFill>
          <a:srgbClr val="2D3951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share</a:t>
          </a:r>
        </a:p>
        <a:p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แบ่งปัน 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&amp; </a:t>
          </a:r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สังเคราะห์</a:t>
          </a:r>
          <a:b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ความคิด</a:t>
          </a:r>
          <a:b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ในกลุ่ม</a:t>
          </a:r>
          <a:endParaRPr lang="th-TH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92950D4D-1F59-4ADF-820F-E4291C245CF8}" type="parTrans" cxnId="{A2D2444C-CE2A-47C8-B0EF-0D129DDE89A0}">
      <dgm:prSet/>
      <dgm:spPr/>
      <dgm:t>
        <a:bodyPr/>
        <a:lstStyle/>
        <a:p>
          <a:endParaRPr lang="th-TH"/>
        </a:p>
      </dgm:t>
    </dgm:pt>
    <dgm:pt modelId="{5B3D2AFC-065A-46FF-BD24-D1C6F2D60540}" type="sibTrans" cxnId="{A2D2444C-CE2A-47C8-B0EF-0D129DDE89A0}">
      <dgm:prSet/>
      <dgm:spPr/>
      <dgm:t>
        <a:bodyPr/>
        <a:lstStyle/>
        <a:p>
          <a:endParaRPr lang="th-TH"/>
        </a:p>
      </dgm:t>
    </dgm:pt>
    <dgm:pt modelId="{F140701A-EA3A-4FAC-87EA-8C5BB23E91B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SHARE</a:t>
          </a:r>
        </a:p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งานกลุ่ม นำเสนอ</a:t>
          </a:r>
          <a:b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ที่ประชุม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E340230C-C5DC-4D10-8C03-F7143C0C5627}" type="parTrans" cxnId="{2FD58271-61E3-4410-8FAB-13FE39B332DB}">
      <dgm:prSet/>
      <dgm:spPr/>
      <dgm:t>
        <a:bodyPr/>
        <a:lstStyle/>
        <a:p>
          <a:endParaRPr lang="th-TH"/>
        </a:p>
      </dgm:t>
    </dgm:pt>
    <dgm:pt modelId="{44B1C53F-6EDC-4855-83F6-C1AB5B13646B}" type="sibTrans" cxnId="{2FD58271-61E3-4410-8FAB-13FE39B332DB}">
      <dgm:prSet/>
      <dgm:spPr/>
      <dgm:t>
        <a:bodyPr/>
        <a:lstStyle/>
        <a:p>
          <a:endParaRPr lang="th-TH"/>
        </a:p>
      </dgm:t>
    </dgm:pt>
    <dgm:pt modelId="{348A12E7-1AA9-4BFB-8034-E748214F3ECB}" type="pres">
      <dgm:prSet presAssocID="{7F0C1613-7C4B-4695-AD68-7D5A5AB16DE3}" presName="CompostProcess" presStyleCnt="0">
        <dgm:presLayoutVars>
          <dgm:dir/>
          <dgm:resizeHandles val="exact"/>
        </dgm:presLayoutVars>
      </dgm:prSet>
      <dgm:spPr/>
    </dgm:pt>
    <dgm:pt modelId="{2AB680F4-E2C9-4E7D-9630-AC93773AF1A8}" type="pres">
      <dgm:prSet presAssocID="{7F0C1613-7C4B-4695-AD68-7D5A5AB16DE3}" presName="arrow" presStyleLbl="bgShp" presStyleIdx="0" presStyleCnt="1" custLinFactNeighborX="203" custLinFactNeighborY="10"/>
      <dgm:spPr>
        <a:solidFill>
          <a:schemeClr val="accent6">
            <a:lumMod val="60000"/>
            <a:lumOff val="40000"/>
          </a:schemeClr>
        </a:solidFill>
      </dgm:spPr>
    </dgm:pt>
    <dgm:pt modelId="{FDBC48B8-B7E2-4014-BF11-3D9906646494}" type="pres">
      <dgm:prSet presAssocID="{7F0C1613-7C4B-4695-AD68-7D5A5AB16DE3}" presName="linearProcess" presStyleCnt="0"/>
      <dgm:spPr/>
    </dgm:pt>
    <dgm:pt modelId="{6153578B-48AE-4BAF-956D-294692DD9ABF}" type="pres">
      <dgm:prSet presAssocID="{0601AE0A-8D58-4A24-BEBD-FA9F3FAC866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A2BDE7-5672-4ECF-9C4A-D68479FC0170}" type="pres">
      <dgm:prSet presAssocID="{F1BAE536-E619-4B57-890A-2267E521AC78}" presName="sibTrans" presStyleCnt="0"/>
      <dgm:spPr/>
    </dgm:pt>
    <dgm:pt modelId="{7192522F-8DBC-489F-AC77-8E1E95A7FF59}" type="pres">
      <dgm:prSet presAssocID="{23713C8F-2EA1-40F3-B4B4-3E6F9A7F7A8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FCD44E-0C69-4287-8B84-19801B4E007D}" type="pres">
      <dgm:prSet presAssocID="{9199B6B0-1234-4ED8-ACDE-CDFA408976B3}" presName="sibTrans" presStyleCnt="0"/>
      <dgm:spPr/>
    </dgm:pt>
    <dgm:pt modelId="{AD7DE17E-6C34-44DA-BD0B-7B7C3A252C91}" type="pres">
      <dgm:prSet presAssocID="{B0DBC90B-F5FE-4A24-994A-520110F8A5E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22D214-2729-41EB-A1A7-D4DEE5FBBCCC}" type="pres">
      <dgm:prSet presAssocID="{5B3D2AFC-065A-46FF-BD24-D1C6F2D60540}" presName="sibTrans" presStyleCnt="0"/>
      <dgm:spPr/>
    </dgm:pt>
    <dgm:pt modelId="{9120A411-D32A-4547-800E-6DE38E580819}" type="pres">
      <dgm:prSet presAssocID="{F140701A-EA3A-4FAC-87EA-8C5BB23E91B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D878D08-0D14-44BD-A3CD-9C1A3D3D297D}" type="presOf" srcId="{7F0C1613-7C4B-4695-AD68-7D5A5AB16DE3}" destId="{348A12E7-1AA9-4BFB-8034-E748214F3ECB}" srcOrd="0" destOrd="0" presId="urn:microsoft.com/office/officeart/2005/8/layout/hProcess9"/>
    <dgm:cxn modelId="{CDA9B35B-5686-4A04-8718-38BA877C0FFF}" type="presOf" srcId="{F140701A-EA3A-4FAC-87EA-8C5BB23E91B7}" destId="{9120A411-D32A-4547-800E-6DE38E580819}" srcOrd="0" destOrd="0" presId="urn:microsoft.com/office/officeart/2005/8/layout/hProcess9"/>
    <dgm:cxn modelId="{44975F9D-0696-44F2-911C-BAFEA746B276}" srcId="{7F0C1613-7C4B-4695-AD68-7D5A5AB16DE3}" destId="{23713C8F-2EA1-40F3-B4B4-3E6F9A7F7A86}" srcOrd="1" destOrd="0" parTransId="{5BB9735B-5E2F-407C-A608-83B2AB9761FE}" sibTransId="{9199B6B0-1234-4ED8-ACDE-CDFA408976B3}"/>
    <dgm:cxn modelId="{666D9FE7-5A0C-46D8-84BE-C37EC63B5679}" type="presOf" srcId="{23713C8F-2EA1-40F3-B4B4-3E6F9A7F7A86}" destId="{7192522F-8DBC-489F-AC77-8E1E95A7FF59}" srcOrd="0" destOrd="0" presId="urn:microsoft.com/office/officeart/2005/8/layout/hProcess9"/>
    <dgm:cxn modelId="{2FD58271-61E3-4410-8FAB-13FE39B332DB}" srcId="{7F0C1613-7C4B-4695-AD68-7D5A5AB16DE3}" destId="{F140701A-EA3A-4FAC-87EA-8C5BB23E91B7}" srcOrd="3" destOrd="0" parTransId="{E340230C-C5DC-4D10-8C03-F7143C0C5627}" sibTransId="{44B1C53F-6EDC-4855-83F6-C1AB5B13646B}"/>
    <dgm:cxn modelId="{A2D2444C-CE2A-47C8-B0EF-0D129DDE89A0}" srcId="{7F0C1613-7C4B-4695-AD68-7D5A5AB16DE3}" destId="{B0DBC90B-F5FE-4A24-994A-520110F8A5E2}" srcOrd="2" destOrd="0" parTransId="{92950D4D-1F59-4ADF-820F-E4291C245CF8}" sibTransId="{5B3D2AFC-065A-46FF-BD24-D1C6F2D60540}"/>
    <dgm:cxn modelId="{6DA22CF4-EAB0-4489-B3B6-267A8D72F7D5}" srcId="{7F0C1613-7C4B-4695-AD68-7D5A5AB16DE3}" destId="{0601AE0A-8D58-4A24-BEBD-FA9F3FAC8667}" srcOrd="0" destOrd="0" parTransId="{93B19D11-D62B-4AA2-BE2F-636E2777455B}" sibTransId="{F1BAE536-E619-4B57-890A-2267E521AC78}"/>
    <dgm:cxn modelId="{C6DCE92B-8860-4769-BB34-B1F3E54FCD0D}" type="presOf" srcId="{B0DBC90B-F5FE-4A24-994A-520110F8A5E2}" destId="{AD7DE17E-6C34-44DA-BD0B-7B7C3A252C91}" srcOrd="0" destOrd="0" presId="urn:microsoft.com/office/officeart/2005/8/layout/hProcess9"/>
    <dgm:cxn modelId="{BE437AB1-C3DF-4C89-A221-B98EA4FE6E0B}" type="presOf" srcId="{0601AE0A-8D58-4A24-BEBD-FA9F3FAC8667}" destId="{6153578B-48AE-4BAF-956D-294692DD9ABF}" srcOrd="0" destOrd="0" presId="urn:microsoft.com/office/officeart/2005/8/layout/hProcess9"/>
    <dgm:cxn modelId="{02A2BC94-6817-409A-BE27-826A90F4079C}" type="presParOf" srcId="{348A12E7-1AA9-4BFB-8034-E748214F3ECB}" destId="{2AB680F4-E2C9-4E7D-9630-AC93773AF1A8}" srcOrd="0" destOrd="0" presId="urn:microsoft.com/office/officeart/2005/8/layout/hProcess9"/>
    <dgm:cxn modelId="{A657B2F3-C324-4176-A20A-FFAC91B735D4}" type="presParOf" srcId="{348A12E7-1AA9-4BFB-8034-E748214F3ECB}" destId="{FDBC48B8-B7E2-4014-BF11-3D9906646494}" srcOrd="1" destOrd="0" presId="urn:microsoft.com/office/officeart/2005/8/layout/hProcess9"/>
    <dgm:cxn modelId="{39CCC922-8282-47DF-8829-4A8C1FE1E1EF}" type="presParOf" srcId="{FDBC48B8-B7E2-4014-BF11-3D9906646494}" destId="{6153578B-48AE-4BAF-956D-294692DD9ABF}" srcOrd="0" destOrd="0" presId="urn:microsoft.com/office/officeart/2005/8/layout/hProcess9"/>
    <dgm:cxn modelId="{DCBDAA23-2271-48D3-9159-B3D84C22A52D}" type="presParOf" srcId="{FDBC48B8-B7E2-4014-BF11-3D9906646494}" destId="{4DA2BDE7-5672-4ECF-9C4A-D68479FC0170}" srcOrd="1" destOrd="0" presId="urn:microsoft.com/office/officeart/2005/8/layout/hProcess9"/>
    <dgm:cxn modelId="{2610F0DE-8ADE-4AAA-9EFE-FCA86989E976}" type="presParOf" srcId="{FDBC48B8-B7E2-4014-BF11-3D9906646494}" destId="{7192522F-8DBC-489F-AC77-8E1E95A7FF59}" srcOrd="2" destOrd="0" presId="urn:microsoft.com/office/officeart/2005/8/layout/hProcess9"/>
    <dgm:cxn modelId="{0D2F1D98-1AD0-442B-A27F-4B1526628C16}" type="presParOf" srcId="{FDBC48B8-B7E2-4014-BF11-3D9906646494}" destId="{20FCD44E-0C69-4287-8B84-19801B4E007D}" srcOrd="3" destOrd="0" presId="urn:microsoft.com/office/officeart/2005/8/layout/hProcess9"/>
    <dgm:cxn modelId="{3333F5EF-A068-48D4-9BEC-76B22EB8E553}" type="presParOf" srcId="{FDBC48B8-B7E2-4014-BF11-3D9906646494}" destId="{AD7DE17E-6C34-44DA-BD0B-7B7C3A252C91}" srcOrd="4" destOrd="0" presId="urn:microsoft.com/office/officeart/2005/8/layout/hProcess9"/>
    <dgm:cxn modelId="{6C630F20-66EB-4F36-B3DC-6F6E3C2B18CD}" type="presParOf" srcId="{FDBC48B8-B7E2-4014-BF11-3D9906646494}" destId="{9222D214-2729-41EB-A1A7-D4DEE5FBBCCC}" srcOrd="5" destOrd="0" presId="urn:microsoft.com/office/officeart/2005/8/layout/hProcess9"/>
    <dgm:cxn modelId="{D7B970F0-3AE5-45EA-9318-05A5DFB727AF}" type="presParOf" srcId="{FDBC48B8-B7E2-4014-BF11-3D9906646494}" destId="{9120A411-D32A-4547-800E-6DE38E580819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07E2EDA-F244-4F7B-90E7-146105ACE574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A30A57D5-5685-457C-BEB7-657D3E333A90}">
      <dgm:prSet phldrT="[Text]"/>
      <dgm:spPr>
        <a:solidFill>
          <a:srgbClr val="3E6C92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ผลลัพธ์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/</a:t>
          </a:r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ภาพความสำเร็จ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393FD566-DF6C-4CC0-B5A6-AFC8AACCDA40}" type="parTrans" cxnId="{31BD5C0E-A734-4A52-ADF6-3ADD4D51904C}">
      <dgm:prSet/>
      <dgm:spPr/>
      <dgm:t>
        <a:bodyPr/>
        <a:lstStyle/>
        <a:p>
          <a:endParaRPr lang="th-TH"/>
        </a:p>
      </dgm:t>
    </dgm:pt>
    <dgm:pt modelId="{185FBA90-0000-4917-AE7E-2405E1731AE7}" type="sibTrans" cxnId="{31BD5C0E-A734-4A52-ADF6-3ADD4D51904C}">
      <dgm:prSet/>
      <dgm:spPr/>
      <dgm:t>
        <a:bodyPr/>
        <a:lstStyle/>
        <a:p>
          <a:endParaRPr lang="th-TH"/>
        </a:p>
      </dgm:t>
    </dgm:pt>
    <dgm:pt modelId="{E287A89D-0DE1-4122-B875-266E4A37BF9E}">
      <dgm:prSet phldrT="[Text]" custT="1"/>
      <dgm:spPr>
        <a:solidFill>
          <a:srgbClr val="9B4D1D"/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ด้านการบริหารจัดการสถานศึกษา</a:t>
          </a:r>
          <a:endParaRPr lang="th-TH" sz="2400" dirty="0"/>
        </a:p>
      </dgm:t>
    </dgm:pt>
    <dgm:pt modelId="{CBF9327B-BA4D-4E08-BA6E-21E0305E5D86}" type="parTrans" cxnId="{B19AA701-64D4-49C4-A7F6-28244C489DBD}">
      <dgm:prSet/>
      <dgm:spPr/>
      <dgm:t>
        <a:bodyPr/>
        <a:lstStyle/>
        <a:p>
          <a:endParaRPr lang="th-TH"/>
        </a:p>
      </dgm:t>
    </dgm:pt>
    <dgm:pt modelId="{B41332C1-8098-42E5-8769-DE464F9AE408}" type="sibTrans" cxnId="{B19AA701-64D4-49C4-A7F6-28244C489DBD}">
      <dgm:prSet/>
      <dgm:spPr/>
      <dgm:t>
        <a:bodyPr/>
        <a:lstStyle/>
        <a:p>
          <a:endParaRPr lang="th-TH"/>
        </a:p>
      </dgm:t>
    </dgm:pt>
    <dgm:pt modelId="{B779F2CF-D243-47F0-BF1F-64BD70309437}">
      <dgm:prSet phldrT="[Text]" custT="1"/>
      <dgm:spPr>
        <a:solidFill>
          <a:srgbClr val="484C32"/>
        </a:solidFill>
      </dgm:spPr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ด้านหลักสูตรและการจัดการเรียน</a:t>
          </a:r>
          <a:b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การสอน</a:t>
          </a:r>
          <a:endParaRPr lang="th-TH" sz="2000" dirty="0"/>
        </a:p>
      </dgm:t>
    </dgm:pt>
    <dgm:pt modelId="{931967CC-43ED-4CEA-B2B8-28EE6E5BAF15}" type="parTrans" cxnId="{15F8265F-A946-4BC7-B84C-BDDFEAFC5B4B}">
      <dgm:prSet/>
      <dgm:spPr/>
      <dgm:t>
        <a:bodyPr/>
        <a:lstStyle/>
        <a:p>
          <a:endParaRPr lang="th-TH"/>
        </a:p>
      </dgm:t>
    </dgm:pt>
    <dgm:pt modelId="{A3A941B8-D672-4943-8F72-845685391284}" type="sibTrans" cxnId="{15F8265F-A946-4BC7-B84C-BDDFEAFC5B4B}">
      <dgm:prSet/>
      <dgm:spPr/>
      <dgm:t>
        <a:bodyPr/>
        <a:lstStyle/>
        <a:p>
          <a:endParaRPr lang="th-TH"/>
        </a:p>
      </dgm:t>
    </dgm:pt>
    <dgm:pt modelId="{E51A5861-943E-42E6-B055-C9DF6A947A10}">
      <dgm:prSet phldrT="[Text]" custT="1"/>
      <dgm:spPr>
        <a:solidFill>
          <a:srgbClr val="987424"/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ด้านการจัดกิจกรรมพัฒนาผู้เรียน</a:t>
          </a:r>
          <a:endParaRPr lang="th-TH" sz="2400" dirty="0"/>
        </a:p>
      </dgm:t>
    </dgm:pt>
    <dgm:pt modelId="{12F9A994-8612-4923-85FB-450090427C16}" type="parTrans" cxnId="{CA345141-564E-4012-9EA2-3E6AEEF358EF}">
      <dgm:prSet/>
      <dgm:spPr/>
      <dgm:t>
        <a:bodyPr/>
        <a:lstStyle/>
        <a:p>
          <a:endParaRPr lang="th-TH"/>
        </a:p>
      </dgm:t>
    </dgm:pt>
    <dgm:pt modelId="{CF97529B-026B-4817-87BC-C429086F57A8}" type="sibTrans" cxnId="{CA345141-564E-4012-9EA2-3E6AEEF358EF}">
      <dgm:prSet/>
      <dgm:spPr/>
      <dgm:t>
        <a:bodyPr/>
        <a:lstStyle/>
        <a:p>
          <a:endParaRPr lang="th-TH"/>
        </a:p>
      </dgm:t>
    </dgm:pt>
    <dgm:pt modelId="{A18B9532-AEDA-4BEB-B95D-092F82993DB0}">
      <dgm:prSet phldrT="[Text]" custT="1"/>
      <dgm:spPr>
        <a:solidFill>
          <a:srgbClr val="2F4540"/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ด้านพัฒนาบุคลากรของสถานศึกษา</a:t>
          </a:r>
          <a:endParaRPr lang="th-TH" sz="2400" dirty="0"/>
        </a:p>
      </dgm:t>
    </dgm:pt>
    <dgm:pt modelId="{D0812AB6-D4C8-445D-9A8E-1177A6FA41D0}" type="parTrans" cxnId="{CFECB8C9-5B79-49ED-8E54-B876D9C15E92}">
      <dgm:prSet/>
      <dgm:spPr/>
      <dgm:t>
        <a:bodyPr/>
        <a:lstStyle/>
        <a:p>
          <a:endParaRPr lang="th-TH"/>
        </a:p>
      </dgm:t>
    </dgm:pt>
    <dgm:pt modelId="{E5169995-D892-4122-A2BA-A0FB8A0D5D55}" type="sibTrans" cxnId="{CFECB8C9-5B79-49ED-8E54-B876D9C15E92}">
      <dgm:prSet/>
      <dgm:spPr/>
      <dgm:t>
        <a:bodyPr/>
        <a:lstStyle/>
        <a:p>
          <a:endParaRPr lang="th-TH"/>
        </a:p>
      </dgm:t>
    </dgm:pt>
    <dgm:pt modelId="{4EE6902A-58E0-476B-92C3-EAA434E1AD29}" type="pres">
      <dgm:prSet presAssocID="{F07E2EDA-F244-4F7B-90E7-146105ACE5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8BD434A-17A9-4BAF-9F3E-E52AD64CB95F}" type="pres">
      <dgm:prSet presAssocID="{A30A57D5-5685-457C-BEB7-657D3E333A90}" presName="centerShape" presStyleLbl="node0" presStyleIdx="0" presStyleCnt="1"/>
      <dgm:spPr/>
      <dgm:t>
        <a:bodyPr/>
        <a:lstStyle/>
        <a:p>
          <a:endParaRPr lang="th-TH"/>
        </a:p>
      </dgm:t>
    </dgm:pt>
    <dgm:pt modelId="{D6458947-E500-4161-ACE5-79060D5D81F9}" type="pres">
      <dgm:prSet presAssocID="{E287A89D-0DE1-4122-B875-266E4A37BF9E}" presName="node" presStyleLbl="node1" presStyleIdx="0" presStyleCnt="4" custScaleX="142180" custScaleY="1066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2E93A6-7346-446A-9FB2-484E2957DEC0}" type="pres">
      <dgm:prSet presAssocID="{E287A89D-0DE1-4122-B875-266E4A37BF9E}" presName="dummy" presStyleCnt="0"/>
      <dgm:spPr/>
    </dgm:pt>
    <dgm:pt modelId="{117B4429-D4AB-47F5-B760-4BFD54A6E71A}" type="pres">
      <dgm:prSet presAssocID="{B41332C1-8098-42E5-8769-DE464F9AE408}" presName="sibTrans" presStyleLbl="sibTrans2D1" presStyleIdx="0" presStyleCnt="4" custScaleX="112151" custScaleY="103340"/>
      <dgm:spPr/>
      <dgm:t>
        <a:bodyPr/>
        <a:lstStyle/>
        <a:p>
          <a:endParaRPr lang="th-TH"/>
        </a:p>
      </dgm:t>
    </dgm:pt>
    <dgm:pt modelId="{A3B88D8F-D2D2-4B99-9D1A-AB59EDE0AEDB}" type="pres">
      <dgm:prSet presAssocID="{B779F2CF-D243-47F0-BF1F-64BD70309437}" presName="node" presStyleLbl="node1" presStyleIdx="1" presStyleCnt="4" custScaleX="148661" custScaleY="1171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7BA9A0-2CB9-40E3-8487-1BDDD14BF7F8}" type="pres">
      <dgm:prSet presAssocID="{B779F2CF-D243-47F0-BF1F-64BD70309437}" presName="dummy" presStyleCnt="0"/>
      <dgm:spPr/>
    </dgm:pt>
    <dgm:pt modelId="{9DB719A9-4802-48C5-A08A-77E1C1E90DC0}" type="pres">
      <dgm:prSet presAssocID="{A3A941B8-D672-4943-8F72-845685391284}" presName="sibTrans" presStyleLbl="sibTrans2D1" presStyleIdx="1" presStyleCnt="4" custScaleX="114359" custScaleY="95913"/>
      <dgm:spPr/>
      <dgm:t>
        <a:bodyPr/>
        <a:lstStyle/>
        <a:p>
          <a:endParaRPr lang="th-TH"/>
        </a:p>
      </dgm:t>
    </dgm:pt>
    <dgm:pt modelId="{B16248C7-91A2-4C77-B5BA-0714834F0588}" type="pres">
      <dgm:prSet presAssocID="{E51A5861-943E-42E6-B055-C9DF6A947A10}" presName="node" presStyleLbl="node1" presStyleIdx="2" presStyleCnt="4" custScaleX="136693" custScaleY="11046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E1EBCD-15AA-43D6-BD29-0F5FC89A2A61}" type="pres">
      <dgm:prSet presAssocID="{E51A5861-943E-42E6-B055-C9DF6A947A10}" presName="dummy" presStyleCnt="0"/>
      <dgm:spPr/>
    </dgm:pt>
    <dgm:pt modelId="{477361E6-CBFF-4DD2-B7E9-D27545E8517E}" type="pres">
      <dgm:prSet presAssocID="{CF97529B-026B-4817-87BC-C429086F57A8}" presName="sibTrans" presStyleLbl="sibTrans2D1" presStyleIdx="2" presStyleCnt="4" custScaleX="110646" custScaleY="100891"/>
      <dgm:spPr/>
      <dgm:t>
        <a:bodyPr/>
        <a:lstStyle/>
        <a:p>
          <a:endParaRPr lang="th-TH"/>
        </a:p>
      </dgm:t>
    </dgm:pt>
    <dgm:pt modelId="{8EB10229-78CC-4719-AD2E-3EEFC192448D}" type="pres">
      <dgm:prSet presAssocID="{A18B9532-AEDA-4BEB-B95D-092F82993DB0}" presName="node" presStyleLbl="node1" presStyleIdx="3" presStyleCnt="4" custScaleX="143991" custScaleY="1056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3A10C33-868A-4DF8-89FD-8D2FB6BD73E7}" type="pres">
      <dgm:prSet presAssocID="{A18B9532-AEDA-4BEB-B95D-092F82993DB0}" presName="dummy" presStyleCnt="0"/>
      <dgm:spPr/>
    </dgm:pt>
    <dgm:pt modelId="{CBC52E04-4A27-43E2-A3FC-EDF1B59730C7}" type="pres">
      <dgm:prSet presAssocID="{E5169995-D892-4122-A2BA-A0FB8A0D5D55}" presName="sibTrans" presStyleLbl="sibTrans2D1" presStyleIdx="3" presStyleCnt="4" custScaleX="110646" custScaleY="107053"/>
      <dgm:spPr/>
      <dgm:t>
        <a:bodyPr/>
        <a:lstStyle/>
        <a:p>
          <a:endParaRPr lang="th-TH"/>
        </a:p>
      </dgm:t>
    </dgm:pt>
  </dgm:ptLst>
  <dgm:cxnLst>
    <dgm:cxn modelId="{CA345141-564E-4012-9EA2-3E6AEEF358EF}" srcId="{A30A57D5-5685-457C-BEB7-657D3E333A90}" destId="{E51A5861-943E-42E6-B055-C9DF6A947A10}" srcOrd="2" destOrd="0" parTransId="{12F9A994-8612-4923-85FB-450090427C16}" sibTransId="{CF97529B-026B-4817-87BC-C429086F57A8}"/>
    <dgm:cxn modelId="{00B46607-7B55-4D42-8363-138BADE2403C}" type="presOf" srcId="{CF97529B-026B-4817-87BC-C429086F57A8}" destId="{477361E6-CBFF-4DD2-B7E9-D27545E8517E}" srcOrd="0" destOrd="0" presId="urn:microsoft.com/office/officeart/2005/8/layout/radial6"/>
    <dgm:cxn modelId="{CFECB8C9-5B79-49ED-8E54-B876D9C15E92}" srcId="{A30A57D5-5685-457C-BEB7-657D3E333A90}" destId="{A18B9532-AEDA-4BEB-B95D-092F82993DB0}" srcOrd="3" destOrd="0" parTransId="{D0812AB6-D4C8-445D-9A8E-1177A6FA41D0}" sibTransId="{E5169995-D892-4122-A2BA-A0FB8A0D5D55}"/>
    <dgm:cxn modelId="{EE0E7054-0054-4AFA-808D-BC05AD1FFED0}" type="presOf" srcId="{F07E2EDA-F244-4F7B-90E7-146105ACE574}" destId="{4EE6902A-58E0-476B-92C3-EAA434E1AD29}" srcOrd="0" destOrd="0" presId="urn:microsoft.com/office/officeart/2005/8/layout/radial6"/>
    <dgm:cxn modelId="{95A6210D-2636-4530-8275-59E8DED5A035}" type="presOf" srcId="{E5169995-D892-4122-A2BA-A0FB8A0D5D55}" destId="{CBC52E04-4A27-43E2-A3FC-EDF1B59730C7}" srcOrd="0" destOrd="0" presId="urn:microsoft.com/office/officeart/2005/8/layout/radial6"/>
    <dgm:cxn modelId="{B19AA701-64D4-49C4-A7F6-28244C489DBD}" srcId="{A30A57D5-5685-457C-BEB7-657D3E333A90}" destId="{E287A89D-0DE1-4122-B875-266E4A37BF9E}" srcOrd="0" destOrd="0" parTransId="{CBF9327B-BA4D-4E08-BA6E-21E0305E5D86}" sibTransId="{B41332C1-8098-42E5-8769-DE464F9AE408}"/>
    <dgm:cxn modelId="{F5096DB3-0AFD-4E93-8FBD-A653A94CF176}" type="presOf" srcId="{E51A5861-943E-42E6-B055-C9DF6A947A10}" destId="{B16248C7-91A2-4C77-B5BA-0714834F0588}" srcOrd="0" destOrd="0" presId="urn:microsoft.com/office/officeart/2005/8/layout/radial6"/>
    <dgm:cxn modelId="{12B7C3BE-7A81-4FB2-B325-09012E70C1C0}" type="presOf" srcId="{A30A57D5-5685-457C-BEB7-657D3E333A90}" destId="{18BD434A-17A9-4BAF-9F3E-E52AD64CB95F}" srcOrd="0" destOrd="0" presId="urn:microsoft.com/office/officeart/2005/8/layout/radial6"/>
    <dgm:cxn modelId="{15F8265F-A946-4BC7-B84C-BDDFEAFC5B4B}" srcId="{A30A57D5-5685-457C-BEB7-657D3E333A90}" destId="{B779F2CF-D243-47F0-BF1F-64BD70309437}" srcOrd="1" destOrd="0" parTransId="{931967CC-43ED-4CEA-B2B8-28EE6E5BAF15}" sibTransId="{A3A941B8-D672-4943-8F72-845685391284}"/>
    <dgm:cxn modelId="{E3449D2B-BCB3-4C41-BE90-DCC1FF039D9A}" type="presOf" srcId="{A18B9532-AEDA-4BEB-B95D-092F82993DB0}" destId="{8EB10229-78CC-4719-AD2E-3EEFC192448D}" srcOrd="0" destOrd="0" presId="urn:microsoft.com/office/officeart/2005/8/layout/radial6"/>
    <dgm:cxn modelId="{89A4EC48-EC6A-4092-9102-BEC61B49EB86}" type="presOf" srcId="{E287A89D-0DE1-4122-B875-266E4A37BF9E}" destId="{D6458947-E500-4161-ACE5-79060D5D81F9}" srcOrd="0" destOrd="0" presId="urn:microsoft.com/office/officeart/2005/8/layout/radial6"/>
    <dgm:cxn modelId="{A82A3830-30D1-4D32-88CE-0BE8CF30446C}" type="presOf" srcId="{B41332C1-8098-42E5-8769-DE464F9AE408}" destId="{117B4429-D4AB-47F5-B760-4BFD54A6E71A}" srcOrd="0" destOrd="0" presId="urn:microsoft.com/office/officeart/2005/8/layout/radial6"/>
    <dgm:cxn modelId="{BD30B47F-36E4-4A9D-B6DB-AD03B6CB6C17}" type="presOf" srcId="{B779F2CF-D243-47F0-BF1F-64BD70309437}" destId="{A3B88D8F-D2D2-4B99-9D1A-AB59EDE0AEDB}" srcOrd="0" destOrd="0" presId="urn:microsoft.com/office/officeart/2005/8/layout/radial6"/>
    <dgm:cxn modelId="{31BD5C0E-A734-4A52-ADF6-3ADD4D51904C}" srcId="{F07E2EDA-F244-4F7B-90E7-146105ACE574}" destId="{A30A57D5-5685-457C-BEB7-657D3E333A90}" srcOrd="0" destOrd="0" parTransId="{393FD566-DF6C-4CC0-B5A6-AFC8AACCDA40}" sibTransId="{185FBA90-0000-4917-AE7E-2405E1731AE7}"/>
    <dgm:cxn modelId="{DC134338-2B27-49E2-A3D2-9F84CBDD08A3}" type="presOf" srcId="{A3A941B8-D672-4943-8F72-845685391284}" destId="{9DB719A9-4802-48C5-A08A-77E1C1E90DC0}" srcOrd="0" destOrd="0" presId="urn:microsoft.com/office/officeart/2005/8/layout/radial6"/>
    <dgm:cxn modelId="{F6A30EDA-441E-4CC9-A70E-7722103A08A6}" type="presParOf" srcId="{4EE6902A-58E0-476B-92C3-EAA434E1AD29}" destId="{18BD434A-17A9-4BAF-9F3E-E52AD64CB95F}" srcOrd="0" destOrd="0" presId="urn:microsoft.com/office/officeart/2005/8/layout/radial6"/>
    <dgm:cxn modelId="{687FF09F-311C-43AA-AF0A-DFA1435FD1B7}" type="presParOf" srcId="{4EE6902A-58E0-476B-92C3-EAA434E1AD29}" destId="{D6458947-E500-4161-ACE5-79060D5D81F9}" srcOrd="1" destOrd="0" presId="urn:microsoft.com/office/officeart/2005/8/layout/radial6"/>
    <dgm:cxn modelId="{C6DAEC62-5129-4660-A3F0-64DDC1AE98E8}" type="presParOf" srcId="{4EE6902A-58E0-476B-92C3-EAA434E1AD29}" destId="{D52E93A6-7346-446A-9FB2-484E2957DEC0}" srcOrd="2" destOrd="0" presId="urn:microsoft.com/office/officeart/2005/8/layout/radial6"/>
    <dgm:cxn modelId="{E7609DE8-D9DF-43D1-88B4-BCD5CDB44C65}" type="presParOf" srcId="{4EE6902A-58E0-476B-92C3-EAA434E1AD29}" destId="{117B4429-D4AB-47F5-B760-4BFD54A6E71A}" srcOrd="3" destOrd="0" presId="urn:microsoft.com/office/officeart/2005/8/layout/radial6"/>
    <dgm:cxn modelId="{C1ACD15A-D14C-4535-B6EA-37808B5E46A2}" type="presParOf" srcId="{4EE6902A-58E0-476B-92C3-EAA434E1AD29}" destId="{A3B88D8F-D2D2-4B99-9D1A-AB59EDE0AEDB}" srcOrd="4" destOrd="0" presId="urn:microsoft.com/office/officeart/2005/8/layout/radial6"/>
    <dgm:cxn modelId="{84B94131-BAE8-4D6E-91F5-F0EC31513813}" type="presParOf" srcId="{4EE6902A-58E0-476B-92C3-EAA434E1AD29}" destId="{1B7BA9A0-2CB9-40E3-8487-1BDDD14BF7F8}" srcOrd="5" destOrd="0" presId="urn:microsoft.com/office/officeart/2005/8/layout/radial6"/>
    <dgm:cxn modelId="{9E236CA0-EB68-48DE-8943-CB3035AA48F7}" type="presParOf" srcId="{4EE6902A-58E0-476B-92C3-EAA434E1AD29}" destId="{9DB719A9-4802-48C5-A08A-77E1C1E90DC0}" srcOrd="6" destOrd="0" presId="urn:microsoft.com/office/officeart/2005/8/layout/radial6"/>
    <dgm:cxn modelId="{D65F5D9E-CED2-4A40-9758-1B76FD0C2C63}" type="presParOf" srcId="{4EE6902A-58E0-476B-92C3-EAA434E1AD29}" destId="{B16248C7-91A2-4C77-B5BA-0714834F0588}" srcOrd="7" destOrd="0" presId="urn:microsoft.com/office/officeart/2005/8/layout/radial6"/>
    <dgm:cxn modelId="{C6C3A3F9-ED8D-41DC-AE9B-6303187E904C}" type="presParOf" srcId="{4EE6902A-58E0-476B-92C3-EAA434E1AD29}" destId="{85E1EBCD-15AA-43D6-BD29-0F5FC89A2A61}" srcOrd="8" destOrd="0" presId="urn:microsoft.com/office/officeart/2005/8/layout/radial6"/>
    <dgm:cxn modelId="{6A801C22-97B0-4140-AAA9-318F20581B26}" type="presParOf" srcId="{4EE6902A-58E0-476B-92C3-EAA434E1AD29}" destId="{477361E6-CBFF-4DD2-B7E9-D27545E8517E}" srcOrd="9" destOrd="0" presId="urn:microsoft.com/office/officeart/2005/8/layout/radial6"/>
    <dgm:cxn modelId="{BD1AB5B1-012E-4E12-8FB3-26B32033427E}" type="presParOf" srcId="{4EE6902A-58E0-476B-92C3-EAA434E1AD29}" destId="{8EB10229-78CC-4719-AD2E-3EEFC192448D}" srcOrd="10" destOrd="0" presId="urn:microsoft.com/office/officeart/2005/8/layout/radial6"/>
    <dgm:cxn modelId="{FE70ED31-619C-4F8F-BA88-32EF4573B04C}" type="presParOf" srcId="{4EE6902A-58E0-476B-92C3-EAA434E1AD29}" destId="{D3A10C33-868A-4DF8-89FD-8D2FB6BD73E7}" srcOrd="11" destOrd="0" presId="urn:microsoft.com/office/officeart/2005/8/layout/radial6"/>
    <dgm:cxn modelId="{73784E4E-3F86-4F70-A6E7-6CBB9586AEEF}" type="presParOf" srcId="{4EE6902A-58E0-476B-92C3-EAA434E1AD29}" destId="{CBC52E04-4A27-43E2-A3FC-EDF1B59730C7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F878CE-2FBB-4637-A6B8-946A109D164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F0AB95A-DFF4-400F-9882-FF633C440E57}">
      <dgm:prSet phldrT="[Text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ด้านการบริหารจัดการสถานศึกษา</a:t>
          </a:r>
        </a:p>
      </dgm:t>
    </dgm:pt>
    <dgm:pt modelId="{8950A2F0-8B9B-43E1-929A-15275D751ABE}" type="parTrans" cxnId="{4E466566-AA1C-42CE-9329-D97723E9A88E}">
      <dgm:prSet/>
      <dgm:spPr/>
      <dgm:t>
        <a:bodyPr/>
        <a:lstStyle/>
        <a:p>
          <a:endParaRPr lang="th-TH"/>
        </a:p>
      </dgm:t>
    </dgm:pt>
    <dgm:pt modelId="{343BF8F3-ECC9-40D0-BD0E-3D3BB0E42151}" type="sibTrans" cxnId="{4E466566-AA1C-42CE-9329-D97723E9A88E}">
      <dgm:prSet/>
      <dgm:spPr/>
      <dgm:t>
        <a:bodyPr/>
        <a:lstStyle/>
        <a:p>
          <a:endParaRPr lang="th-TH"/>
        </a:p>
      </dgm:t>
    </dgm:pt>
    <dgm:pt modelId="{21868635-ED14-4F4D-AB51-9BDFF40E0959}">
      <dgm:prSet phldrT="[Text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นโยบาย</a:t>
          </a:r>
          <a:endParaRPr lang="th-TH" sz="4000" b="1" dirty="0">
            <a:latin typeface="TH SarabunPSK" pitchFamily="34" charset="-34"/>
            <a:cs typeface="TH SarabunPSK" pitchFamily="34" charset="-34"/>
          </a:endParaRPr>
        </a:p>
      </dgm:t>
    </dgm:pt>
    <dgm:pt modelId="{C574411F-2332-4DB4-A553-BFBC0ED09E24}" type="parTrans" cxnId="{3BBCB462-97CF-44B0-819F-259C1A395A3F}">
      <dgm:prSet/>
      <dgm:spPr/>
      <dgm:t>
        <a:bodyPr/>
        <a:lstStyle/>
        <a:p>
          <a:endParaRPr lang="th-TH"/>
        </a:p>
      </dgm:t>
    </dgm:pt>
    <dgm:pt modelId="{E6AEC1BD-1DC0-4A40-A109-C9114E5C3E74}" type="sibTrans" cxnId="{3BBCB462-97CF-44B0-819F-259C1A395A3F}">
      <dgm:prSet/>
      <dgm:spPr/>
      <dgm:t>
        <a:bodyPr/>
        <a:lstStyle/>
        <a:p>
          <a:endParaRPr lang="th-TH"/>
        </a:p>
      </dgm:t>
    </dgm:pt>
    <dgm:pt modelId="{668BCD55-3DCA-43DD-BEDD-30C35211CC76}">
      <dgm:prSet phldrT="[Text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วิชาการ</a:t>
          </a:r>
        </a:p>
      </dgm:t>
    </dgm:pt>
    <dgm:pt modelId="{A5CA3110-6CC9-4CB7-B77C-7D3C63730CEB}" type="parTrans" cxnId="{24240082-2D4E-446D-BFB1-F4D1B79B8226}">
      <dgm:prSet/>
      <dgm:spPr/>
      <dgm:t>
        <a:bodyPr/>
        <a:lstStyle/>
        <a:p>
          <a:endParaRPr lang="th-TH"/>
        </a:p>
      </dgm:t>
    </dgm:pt>
    <dgm:pt modelId="{CC68C0E5-DBB2-4F37-9F01-36278417118C}" type="sibTrans" cxnId="{24240082-2D4E-446D-BFB1-F4D1B79B8226}">
      <dgm:prSet/>
      <dgm:spPr/>
      <dgm:t>
        <a:bodyPr/>
        <a:lstStyle/>
        <a:p>
          <a:endParaRPr lang="th-TH"/>
        </a:p>
      </dgm:t>
    </dgm:pt>
    <dgm:pt modelId="{30D00702-2726-4A7F-9F44-370D3CF418A2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งบประมาณ</a:t>
          </a:r>
        </a:p>
      </dgm:t>
    </dgm:pt>
    <dgm:pt modelId="{B36DCD3E-3BB0-4A58-83D9-7BF86EB9FD6B}" type="parTrans" cxnId="{6AD50678-4D32-4669-B9DF-4F1BFD630FB6}">
      <dgm:prSet/>
      <dgm:spPr/>
      <dgm:t>
        <a:bodyPr/>
        <a:lstStyle/>
        <a:p>
          <a:endParaRPr lang="th-TH"/>
        </a:p>
      </dgm:t>
    </dgm:pt>
    <dgm:pt modelId="{922EEC9E-5244-4B9F-BAF8-29278D1DA8AE}" type="sibTrans" cxnId="{6AD50678-4D32-4669-B9DF-4F1BFD630FB6}">
      <dgm:prSet/>
      <dgm:spPr/>
      <dgm:t>
        <a:bodyPr/>
        <a:lstStyle/>
        <a:p>
          <a:endParaRPr lang="th-TH"/>
        </a:p>
      </dgm:t>
    </dgm:pt>
    <dgm:pt modelId="{02D8F949-547A-4D5F-93CB-D1127D694486}">
      <dgm:prSet phldrT="[Text]" custT="1"/>
      <dgm:spPr/>
      <dgm:t>
        <a:bodyPr/>
        <a:lstStyle/>
        <a:p>
          <a:r>
            <a:rPr lang="th-TH" sz="4000" b="1" dirty="0" smtClean="0">
              <a:latin typeface="TH SarabunPSK" pitchFamily="34" charset="-34"/>
              <a:cs typeface="TH SarabunPSK" pitchFamily="34" charset="-34"/>
            </a:rPr>
            <a:t>บริหารทั่วไป</a:t>
          </a:r>
        </a:p>
      </dgm:t>
    </dgm:pt>
    <dgm:pt modelId="{70ADBFF9-1F36-4043-85AA-C8D751999697}" type="parTrans" cxnId="{CE7B6021-5EF2-4D9D-AD06-FA9095D5719F}">
      <dgm:prSet/>
      <dgm:spPr/>
      <dgm:t>
        <a:bodyPr/>
        <a:lstStyle/>
        <a:p>
          <a:endParaRPr lang="th-TH"/>
        </a:p>
      </dgm:t>
    </dgm:pt>
    <dgm:pt modelId="{0D3AD1DB-6FB4-4B47-A6A8-FEB85B75BC0F}" type="sibTrans" cxnId="{CE7B6021-5EF2-4D9D-AD06-FA9095D5719F}">
      <dgm:prSet/>
      <dgm:spPr/>
      <dgm:t>
        <a:bodyPr/>
        <a:lstStyle/>
        <a:p>
          <a:endParaRPr lang="th-TH"/>
        </a:p>
      </dgm:t>
    </dgm:pt>
    <dgm:pt modelId="{9E527937-C61F-4BDC-B525-270C43B2D9F1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๔ ตัวบ่งชี้</a:t>
          </a:r>
          <a:endParaRPr lang="th-TH" sz="3200" b="1" dirty="0">
            <a:latin typeface="TH SarabunPSK" pitchFamily="34" charset="-34"/>
            <a:cs typeface="+mn-cs"/>
          </a:endParaRPr>
        </a:p>
      </dgm:t>
    </dgm:pt>
    <dgm:pt modelId="{3FC4EE81-B073-4F5C-AABE-56D3F498DB4E}" type="parTrans" cxnId="{638DB743-4A38-4F07-8991-181B4DFCC014}">
      <dgm:prSet/>
      <dgm:spPr/>
      <dgm:t>
        <a:bodyPr/>
        <a:lstStyle/>
        <a:p>
          <a:endParaRPr lang="th-TH"/>
        </a:p>
      </dgm:t>
    </dgm:pt>
    <dgm:pt modelId="{6A1A119D-A622-42C8-92B5-04AE160A5EB1}" type="sibTrans" cxnId="{638DB743-4A38-4F07-8991-181B4DFCC014}">
      <dgm:prSet/>
      <dgm:spPr/>
      <dgm:t>
        <a:bodyPr/>
        <a:lstStyle/>
        <a:p>
          <a:endParaRPr lang="th-TH"/>
        </a:p>
      </dgm:t>
    </dgm:pt>
    <dgm:pt modelId="{C515410B-F5E9-49F3-8437-4354E0F137F0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๔ ตัวบ่งชี้</a:t>
          </a:r>
        </a:p>
      </dgm:t>
    </dgm:pt>
    <dgm:pt modelId="{F8910B69-29F7-4DF6-85F5-30B518FB3830}" type="parTrans" cxnId="{981FC018-8B9F-4FC4-B799-D2E408D49A25}">
      <dgm:prSet/>
      <dgm:spPr/>
      <dgm:t>
        <a:bodyPr/>
        <a:lstStyle/>
        <a:p>
          <a:endParaRPr lang="th-TH"/>
        </a:p>
      </dgm:t>
    </dgm:pt>
    <dgm:pt modelId="{63ADEAE3-5A17-4678-8D00-AA42B5C8BB22}" type="sibTrans" cxnId="{981FC018-8B9F-4FC4-B799-D2E408D49A25}">
      <dgm:prSet/>
      <dgm:spPr/>
      <dgm:t>
        <a:bodyPr/>
        <a:lstStyle/>
        <a:p>
          <a:endParaRPr lang="th-TH"/>
        </a:p>
      </dgm:t>
    </dgm:pt>
    <dgm:pt modelId="{3532B7D0-2F8C-45E4-A4AB-D19C123EDDB3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๔ ตัวบ่งชี้</a:t>
          </a:r>
        </a:p>
      </dgm:t>
    </dgm:pt>
    <dgm:pt modelId="{34EF181E-B537-40B0-8AD8-4419B28EFD53}" type="parTrans" cxnId="{95E7CA92-66BB-48F5-B9FF-1E05B047E25B}">
      <dgm:prSet/>
      <dgm:spPr/>
      <dgm:t>
        <a:bodyPr/>
        <a:lstStyle/>
        <a:p>
          <a:endParaRPr lang="th-TH"/>
        </a:p>
      </dgm:t>
    </dgm:pt>
    <dgm:pt modelId="{C2D0813A-97CD-4529-8CA0-E3BC2A850D46}" type="sibTrans" cxnId="{95E7CA92-66BB-48F5-B9FF-1E05B047E25B}">
      <dgm:prSet/>
      <dgm:spPr/>
      <dgm:t>
        <a:bodyPr/>
        <a:lstStyle/>
        <a:p>
          <a:endParaRPr lang="th-TH"/>
        </a:p>
      </dgm:t>
    </dgm:pt>
    <dgm:pt modelId="{FA857A25-5C5A-44A6-9FD6-DF64F6C7E09E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๒ ตัวบ่งชี้</a:t>
          </a:r>
        </a:p>
      </dgm:t>
    </dgm:pt>
    <dgm:pt modelId="{C26AEBFB-0BDD-4E1B-A99C-FC998B8CA76D}" type="parTrans" cxnId="{DDB68D39-DE83-4C5E-91E2-43425CB91C1B}">
      <dgm:prSet/>
      <dgm:spPr/>
      <dgm:t>
        <a:bodyPr/>
        <a:lstStyle/>
        <a:p>
          <a:endParaRPr lang="th-TH"/>
        </a:p>
      </dgm:t>
    </dgm:pt>
    <dgm:pt modelId="{8B345F81-47DF-4E4C-B93F-064BE1596B79}" type="sibTrans" cxnId="{DDB68D39-DE83-4C5E-91E2-43425CB91C1B}">
      <dgm:prSet/>
      <dgm:spPr/>
      <dgm:t>
        <a:bodyPr/>
        <a:lstStyle/>
        <a:p>
          <a:endParaRPr lang="th-TH"/>
        </a:p>
      </dgm:t>
    </dgm:pt>
    <dgm:pt modelId="{49428839-572E-4DD9-8F44-1343ED025C58}" type="pres">
      <dgm:prSet presAssocID="{CEF878CE-2FBB-4637-A6B8-946A109D16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465E93E7-FCBB-4A64-B83B-F79E420E2BBB}" type="pres">
      <dgm:prSet presAssocID="{AF0AB95A-DFF4-400F-9882-FF633C440E57}" presName="hierRoot1" presStyleCnt="0"/>
      <dgm:spPr/>
    </dgm:pt>
    <dgm:pt modelId="{1CA55B01-2F64-4DCA-B03B-90E48CC41360}" type="pres">
      <dgm:prSet presAssocID="{AF0AB95A-DFF4-400F-9882-FF633C440E57}" presName="composite" presStyleCnt="0"/>
      <dgm:spPr/>
    </dgm:pt>
    <dgm:pt modelId="{A714B5F2-4740-43C1-BE65-5CDBA795FCC5}" type="pres">
      <dgm:prSet presAssocID="{AF0AB95A-DFF4-400F-9882-FF633C440E57}" presName="background" presStyleLbl="node0" presStyleIdx="0" presStyleCnt="1"/>
      <dgm:spPr/>
    </dgm:pt>
    <dgm:pt modelId="{A38911D6-A1CD-49E4-9C14-535B80BC7808}" type="pres">
      <dgm:prSet presAssocID="{AF0AB95A-DFF4-400F-9882-FF633C440E57}" presName="text" presStyleLbl="fgAcc0" presStyleIdx="0" presStyleCnt="1" custScaleX="18553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778DCBC-AB50-4916-8EE8-D241D1AB9289}" type="pres">
      <dgm:prSet presAssocID="{AF0AB95A-DFF4-400F-9882-FF633C440E57}" presName="hierChild2" presStyleCnt="0"/>
      <dgm:spPr/>
    </dgm:pt>
    <dgm:pt modelId="{6D526E16-6006-46E0-AB91-2950B724C500}" type="pres">
      <dgm:prSet presAssocID="{C574411F-2332-4DB4-A553-BFBC0ED09E24}" presName="Name10" presStyleLbl="parChTrans1D2" presStyleIdx="0" presStyleCnt="4"/>
      <dgm:spPr/>
      <dgm:t>
        <a:bodyPr/>
        <a:lstStyle/>
        <a:p>
          <a:endParaRPr lang="th-TH"/>
        </a:p>
      </dgm:t>
    </dgm:pt>
    <dgm:pt modelId="{54087282-7500-4EB5-AD65-AAC625307F1A}" type="pres">
      <dgm:prSet presAssocID="{21868635-ED14-4F4D-AB51-9BDFF40E0959}" presName="hierRoot2" presStyleCnt="0"/>
      <dgm:spPr/>
    </dgm:pt>
    <dgm:pt modelId="{174230CC-5CE7-42E0-938A-0BF933757E6E}" type="pres">
      <dgm:prSet presAssocID="{21868635-ED14-4F4D-AB51-9BDFF40E0959}" presName="composite2" presStyleCnt="0"/>
      <dgm:spPr/>
    </dgm:pt>
    <dgm:pt modelId="{8A5E39C6-154B-4096-B110-5C0EFEBB75AE}" type="pres">
      <dgm:prSet presAssocID="{21868635-ED14-4F4D-AB51-9BDFF40E0959}" presName="background2" presStyleLbl="node2" presStyleIdx="0" presStyleCnt="4"/>
      <dgm:spPr/>
    </dgm:pt>
    <dgm:pt modelId="{4FA719BE-0E28-44B6-8EC9-19D5D9A81B9C}" type="pres">
      <dgm:prSet presAssocID="{21868635-ED14-4F4D-AB51-9BDFF40E0959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3AD6916-6E1F-49DF-8C09-FDAB66AA76AB}" type="pres">
      <dgm:prSet presAssocID="{21868635-ED14-4F4D-AB51-9BDFF40E0959}" presName="hierChild3" presStyleCnt="0"/>
      <dgm:spPr/>
    </dgm:pt>
    <dgm:pt modelId="{213B5683-F293-4103-85E3-4DBB3A2BDFE2}" type="pres">
      <dgm:prSet presAssocID="{3FC4EE81-B073-4F5C-AABE-56D3F498DB4E}" presName="Name17" presStyleLbl="parChTrans1D3" presStyleIdx="0" presStyleCnt="4"/>
      <dgm:spPr/>
      <dgm:t>
        <a:bodyPr/>
        <a:lstStyle/>
        <a:p>
          <a:endParaRPr lang="th-TH"/>
        </a:p>
      </dgm:t>
    </dgm:pt>
    <dgm:pt modelId="{D543738F-FF02-4462-906D-53434D2E0689}" type="pres">
      <dgm:prSet presAssocID="{9E527937-C61F-4BDC-B525-270C43B2D9F1}" presName="hierRoot3" presStyleCnt="0"/>
      <dgm:spPr/>
    </dgm:pt>
    <dgm:pt modelId="{600D1AA2-905D-4DC7-A9AB-E468BD672DD6}" type="pres">
      <dgm:prSet presAssocID="{9E527937-C61F-4BDC-B525-270C43B2D9F1}" presName="composite3" presStyleCnt="0"/>
      <dgm:spPr/>
    </dgm:pt>
    <dgm:pt modelId="{DFA7F55C-6800-43CA-A22B-D457FE0DF480}" type="pres">
      <dgm:prSet presAssocID="{9E527937-C61F-4BDC-B525-270C43B2D9F1}" presName="background3" presStyleLbl="node3" presStyleIdx="0" presStyleCnt="4"/>
      <dgm:spPr/>
    </dgm:pt>
    <dgm:pt modelId="{D61BAF0D-766B-47B1-9428-C3B19F18E414}" type="pres">
      <dgm:prSet presAssocID="{9E527937-C61F-4BDC-B525-270C43B2D9F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9EC648B-9CB1-4BAF-9AA8-C6B2634CE221}" type="pres">
      <dgm:prSet presAssocID="{9E527937-C61F-4BDC-B525-270C43B2D9F1}" presName="hierChild4" presStyleCnt="0"/>
      <dgm:spPr/>
    </dgm:pt>
    <dgm:pt modelId="{0EC7C70F-C03B-438A-8FE8-4F1A37826266}" type="pres">
      <dgm:prSet presAssocID="{A5CA3110-6CC9-4CB7-B77C-7D3C63730CEB}" presName="Name10" presStyleLbl="parChTrans1D2" presStyleIdx="1" presStyleCnt="4"/>
      <dgm:spPr/>
      <dgm:t>
        <a:bodyPr/>
        <a:lstStyle/>
        <a:p>
          <a:endParaRPr lang="th-TH"/>
        </a:p>
      </dgm:t>
    </dgm:pt>
    <dgm:pt modelId="{AF85717B-E5AA-4C0F-9AFD-54A23EE24E44}" type="pres">
      <dgm:prSet presAssocID="{668BCD55-3DCA-43DD-BEDD-30C35211CC76}" presName="hierRoot2" presStyleCnt="0"/>
      <dgm:spPr/>
    </dgm:pt>
    <dgm:pt modelId="{51FB1E1F-16DB-4D9C-84A1-6D89F778CF6F}" type="pres">
      <dgm:prSet presAssocID="{668BCD55-3DCA-43DD-BEDD-30C35211CC76}" presName="composite2" presStyleCnt="0"/>
      <dgm:spPr/>
    </dgm:pt>
    <dgm:pt modelId="{30550C70-5FC1-4FDF-8A63-A7316A1A9F84}" type="pres">
      <dgm:prSet presAssocID="{668BCD55-3DCA-43DD-BEDD-30C35211CC76}" presName="background2" presStyleLbl="node2" presStyleIdx="1" presStyleCnt="4"/>
      <dgm:spPr/>
    </dgm:pt>
    <dgm:pt modelId="{4E2DAD00-FD43-415B-88AC-4A4F54E46BEF}" type="pres">
      <dgm:prSet presAssocID="{668BCD55-3DCA-43DD-BEDD-30C35211CC7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59F9295-16B6-4CD5-87FB-8C21AA882BE9}" type="pres">
      <dgm:prSet presAssocID="{668BCD55-3DCA-43DD-BEDD-30C35211CC76}" presName="hierChild3" presStyleCnt="0"/>
      <dgm:spPr/>
    </dgm:pt>
    <dgm:pt modelId="{599D39DD-4063-4D98-973C-7939952191B6}" type="pres">
      <dgm:prSet presAssocID="{F8910B69-29F7-4DF6-85F5-30B518FB3830}" presName="Name17" presStyleLbl="parChTrans1D3" presStyleIdx="1" presStyleCnt="4"/>
      <dgm:spPr/>
      <dgm:t>
        <a:bodyPr/>
        <a:lstStyle/>
        <a:p>
          <a:endParaRPr lang="th-TH"/>
        </a:p>
      </dgm:t>
    </dgm:pt>
    <dgm:pt modelId="{DC8AB304-6228-49AA-A683-6225AC950994}" type="pres">
      <dgm:prSet presAssocID="{C515410B-F5E9-49F3-8437-4354E0F137F0}" presName="hierRoot3" presStyleCnt="0"/>
      <dgm:spPr/>
    </dgm:pt>
    <dgm:pt modelId="{1CFB57BB-C950-45FC-BAEE-29A551791105}" type="pres">
      <dgm:prSet presAssocID="{C515410B-F5E9-49F3-8437-4354E0F137F0}" presName="composite3" presStyleCnt="0"/>
      <dgm:spPr/>
    </dgm:pt>
    <dgm:pt modelId="{323A59A1-8DFD-40EC-A08C-13C1E6A454A3}" type="pres">
      <dgm:prSet presAssocID="{C515410B-F5E9-49F3-8437-4354E0F137F0}" presName="background3" presStyleLbl="node3" presStyleIdx="1" presStyleCnt="4"/>
      <dgm:spPr/>
    </dgm:pt>
    <dgm:pt modelId="{8E1665ED-C046-44F1-B4A4-84AAF60B196A}" type="pres">
      <dgm:prSet presAssocID="{C515410B-F5E9-49F3-8437-4354E0F137F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72F3BC7-26FF-4946-90C2-C9CE806E5058}" type="pres">
      <dgm:prSet presAssocID="{C515410B-F5E9-49F3-8437-4354E0F137F0}" presName="hierChild4" presStyleCnt="0"/>
      <dgm:spPr/>
    </dgm:pt>
    <dgm:pt modelId="{CFE3EC2A-FF1C-4A5E-93DD-54F50A483DC2}" type="pres">
      <dgm:prSet presAssocID="{B36DCD3E-3BB0-4A58-83D9-7BF86EB9FD6B}" presName="Name10" presStyleLbl="parChTrans1D2" presStyleIdx="2" presStyleCnt="4"/>
      <dgm:spPr/>
      <dgm:t>
        <a:bodyPr/>
        <a:lstStyle/>
        <a:p>
          <a:endParaRPr lang="th-TH"/>
        </a:p>
      </dgm:t>
    </dgm:pt>
    <dgm:pt modelId="{ACA3E552-B866-4FB2-B368-E6C69CE6F5A1}" type="pres">
      <dgm:prSet presAssocID="{30D00702-2726-4A7F-9F44-370D3CF418A2}" presName="hierRoot2" presStyleCnt="0"/>
      <dgm:spPr/>
    </dgm:pt>
    <dgm:pt modelId="{C2ABFEAA-6BAF-4B15-9EF0-F286E41EE014}" type="pres">
      <dgm:prSet presAssocID="{30D00702-2726-4A7F-9F44-370D3CF418A2}" presName="composite2" presStyleCnt="0"/>
      <dgm:spPr/>
    </dgm:pt>
    <dgm:pt modelId="{4BFE2492-CF02-423B-8823-65920C613F90}" type="pres">
      <dgm:prSet presAssocID="{30D00702-2726-4A7F-9F44-370D3CF418A2}" presName="background2" presStyleLbl="node2" presStyleIdx="2" presStyleCnt="4"/>
      <dgm:spPr/>
    </dgm:pt>
    <dgm:pt modelId="{93206EEB-6200-4CFF-82CF-8262E873C816}" type="pres">
      <dgm:prSet presAssocID="{30D00702-2726-4A7F-9F44-370D3CF418A2}" presName="text2" presStyleLbl="fgAcc2" presStyleIdx="2" presStyleCnt="4" custLinFactNeighborX="-1608" custLinFactNeighborY="-281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721FB7B-332D-433F-80BB-2E4EC362CC43}" type="pres">
      <dgm:prSet presAssocID="{30D00702-2726-4A7F-9F44-370D3CF418A2}" presName="hierChild3" presStyleCnt="0"/>
      <dgm:spPr/>
    </dgm:pt>
    <dgm:pt modelId="{3D261BE4-DDF5-4BB8-9711-DA90C909587D}" type="pres">
      <dgm:prSet presAssocID="{34EF181E-B537-40B0-8AD8-4419B28EFD53}" presName="Name17" presStyleLbl="parChTrans1D3" presStyleIdx="2" presStyleCnt="4"/>
      <dgm:spPr/>
      <dgm:t>
        <a:bodyPr/>
        <a:lstStyle/>
        <a:p>
          <a:endParaRPr lang="th-TH"/>
        </a:p>
      </dgm:t>
    </dgm:pt>
    <dgm:pt modelId="{DDD67ADF-C277-43BA-86A4-7ECA4BB62757}" type="pres">
      <dgm:prSet presAssocID="{3532B7D0-2F8C-45E4-A4AB-D19C123EDDB3}" presName="hierRoot3" presStyleCnt="0"/>
      <dgm:spPr/>
    </dgm:pt>
    <dgm:pt modelId="{250D976C-AF4A-44C1-91E8-7626D0678583}" type="pres">
      <dgm:prSet presAssocID="{3532B7D0-2F8C-45E4-A4AB-D19C123EDDB3}" presName="composite3" presStyleCnt="0"/>
      <dgm:spPr/>
    </dgm:pt>
    <dgm:pt modelId="{D504B5FB-7D06-44AC-A64D-EA12518337F3}" type="pres">
      <dgm:prSet presAssocID="{3532B7D0-2F8C-45E4-A4AB-D19C123EDDB3}" presName="background3" presStyleLbl="node3" presStyleIdx="2" presStyleCnt="4"/>
      <dgm:spPr/>
    </dgm:pt>
    <dgm:pt modelId="{52F0CAAD-00ED-4579-9599-14E51CFA5514}" type="pres">
      <dgm:prSet presAssocID="{3532B7D0-2F8C-45E4-A4AB-D19C123EDDB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8EA0C17-B8D9-45F3-A85E-07A16C70DDC8}" type="pres">
      <dgm:prSet presAssocID="{3532B7D0-2F8C-45E4-A4AB-D19C123EDDB3}" presName="hierChild4" presStyleCnt="0"/>
      <dgm:spPr/>
    </dgm:pt>
    <dgm:pt modelId="{52E28C77-06B9-4FC4-88A3-B8BFFA7AF7DC}" type="pres">
      <dgm:prSet presAssocID="{70ADBFF9-1F36-4043-85AA-C8D751999697}" presName="Name10" presStyleLbl="parChTrans1D2" presStyleIdx="3" presStyleCnt="4"/>
      <dgm:spPr/>
      <dgm:t>
        <a:bodyPr/>
        <a:lstStyle/>
        <a:p>
          <a:endParaRPr lang="th-TH"/>
        </a:p>
      </dgm:t>
    </dgm:pt>
    <dgm:pt modelId="{B7EFA014-FEC3-4834-8EC5-0F9961391FDF}" type="pres">
      <dgm:prSet presAssocID="{02D8F949-547A-4D5F-93CB-D1127D694486}" presName="hierRoot2" presStyleCnt="0"/>
      <dgm:spPr/>
    </dgm:pt>
    <dgm:pt modelId="{45418104-2CD2-44E0-AA41-54E88591DDF8}" type="pres">
      <dgm:prSet presAssocID="{02D8F949-547A-4D5F-93CB-D1127D694486}" presName="composite2" presStyleCnt="0"/>
      <dgm:spPr/>
    </dgm:pt>
    <dgm:pt modelId="{9B4176B7-3AC8-4905-9A7B-FF9BB23DE738}" type="pres">
      <dgm:prSet presAssocID="{02D8F949-547A-4D5F-93CB-D1127D694486}" presName="background2" presStyleLbl="node2" presStyleIdx="3" presStyleCnt="4"/>
      <dgm:spPr/>
    </dgm:pt>
    <dgm:pt modelId="{7FFA59DF-ABB6-46C4-A492-F608AEC0C285}" type="pres">
      <dgm:prSet presAssocID="{02D8F949-547A-4D5F-93CB-D1127D69448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ED7DE91-9669-42CD-BBDB-B0C33A2251CC}" type="pres">
      <dgm:prSet presAssocID="{02D8F949-547A-4D5F-93CB-D1127D694486}" presName="hierChild3" presStyleCnt="0"/>
      <dgm:spPr/>
    </dgm:pt>
    <dgm:pt modelId="{D922F435-84DB-4CCC-B73A-C134B5DE46B1}" type="pres">
      <dgm:prSet presAssocID="{C26AEBFB-0BDD-4E1B-A99C-FC998B8CA76D}" presName="Name17" presStyleLbl="parChTrans1D3" presStyleIdx="3" presStyleCnt="4"/>
      <dgm:spPr/>
      <dgm:t>
        <a:bodyPr/>
        <a:lstStyle/>
        <a:p>
          <a:endParaRPr lang="th-TH"/>
        </a:p>
      </dgm:t>
    </dgm:pt>
    <dgm:pt modelId="{1512D17A-FC16-4D4E-97A7-04A023FEE05E}" type="pres">
      <dgm:prSet presAssocID="{FA857A25-5C5A-44A6-9FD6-DF64F6C7E09E}" presName="hierRoot3" presStyleCnt="0"/>
      <dgm:spPr/>
    </dgm:pt>
    <dgm:pt modelId="{FD355FA9-912C-4B78-BE70-AE19DE1FB49A}" type="pres">
      <dgm:prSet presAssocID="{FA857A25-5C5A-44A6-9FD6-DF64F6C7E09E}" presName="composite3" presStyleCnt="0"/>
      <dgm:spPr/>
    </dgm:pt>
    <dgm:pt modelId="{867BBF7E-7ABD-4A48-B2CD-48ED74A50D96}" type="pres">
      <dgm:prSet presAssocID="{FA857A25-5C5A-44A6-9FD6-DF64F6C7E09E}" presName="background3" presStyleLbl="node3" presStyleIdx="3" presStyleCnt="4"/>
      <dgm:spPr/>
    </dgm:pt>
    <dgm:pt modelId="{1EFA86A5-DF2F-4117-90A9-6C901386F6FE}" type="pres">
      <dgm:prSet presAssocID="{FA857A25-5C5A-44A6-9FD6-DF64F6C7E09E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FEB28B3-6284-4A93-A34D-C50F8411F9AD}" type="pres">
      <dgm:prSet presAssocID="{FA857A25-5C5A-44A6-9FD6-DF64F6C7E09E}" presName="hierChild4" presStyleCnt="0"/>
      <dgm:spPr/>
    </dgm:pt>
  </dgm:ptLst>
  <dgm:cxnLst>
    <dgm:cxn modelId="{77779A65-D109-4DBB-9F5B-70D51372D324}" type="presOf" srcId="{A5CA3110-6CC9-4CB7-B77C-7D3C63730CEB}" destId="{0EC7C70F-C03B-438A-8FE8-4F1A37826266}" srcOrd="0" destOrd="0" presId="urn:microsoft.com/office/officeart/2005/8/layout/hierarchy1"/>
    <dgm:cxn modelId="{7E2C87E0-230F-4DF6-A69F-BB6E17A0C320}" type="presOf" srcId="{F8910B69-29F7-4DF6-85F5-30B518FB3830}" destId="{599D39DD-4063-4D98-973C-7939952191B6}" srcOrd="0" destOrd="0" presId="urn:microsoft.com/office/officeart/2005/8/layout/hierarchy1"/>
    <dgm:cxn modelId="{CE7B6021-5EF2-4D9D-AD06-FA9095D5719F}" srcId="{AF0AB95A-DFF4-400F-9882-FF633C440E57}" destId="{02D8F949-547A-4D5F-93CB-D1127D694486}" srcOrd="3" destOrd="0" parTransId="{70ADBFF9-1F36-4043-85AA-C8D751999697}" sibTransId="{0D3AD1DB-6FB4-4B47-A6A8-FEB85B75BC0F}"/>
    <dgm:cxn modelId="{A2BF543D-2845-44B5-81A0-52A1472CCBED}" type="presOf" srcId="{AF0AB95A-DFF4-400F-9882-FF633C440E57}" destId="{A38911D6-A1CD-49E4-9C14-535B80BC7808}" srcOrd="0" destOrd="0" presId="urn:microsoft.com/office/officeart/2005/8/layout/hierarchy1"/>
    <dgm:cxn modelId="{03E914A4-1B4E-4458-BD60-34B7B1450D35}" type="presOf" srcId="{B36DCD3E-3BB0-4A58-83D9-7BF86EB9FD6B}" destId="{CFE3EC2A-FF1C-4A5E-93DD-54F50A483DC2}" srcOrd="0" destOrd="0" presId="urn:microsoft.com/office/officeart/2005/8/layout/hierarchy1"/>
    <dgm:cxn modelId="{43FCC9F7-1562-45BB-989F-6E514BDFC2FB}" type="presOf" srcId="{70ADBFF9-1F36-4043-85AA-C8D751999697}" destId="{52E28C77-06B9-4FC4-88A3-B8BFFA7AF7DC}" srcOrd="0" destOrd="0" presId="urn:microsoft.com/office/officeart/2005/8/layout/hierarchy1"/>
    <dgm:cxn modelId="{DDB68D39-DE83-4C5E-91E2-43425CB91C1B}" srcId="{02D8F949-547A-4D5F-93CB-D1127D694486}" destId="{FA857A25-5C5A-44A6-9FD6-DF64F6C7E09E}" srcOrd="0" destOrd="0" parTransId="{C26AEBFB-0BDD-4E1B-A99C-FC998B8CA76D}" sibTransId="{8B345F81-47DF-4E4C-B93F-064BE1596B79}"/>
    <dgm:cxn modelId="{EB5AD518-BFF6-4667-BC0A-98C513AFB0EC}" type="presOf" srcId="{C515410B-F5E9-49F3-8437-4354E0F137F0}" destId="{8E1665ED-C046-44F1-B4A4-84AAF60B196A}" srcOrd="0" destOrd="0" presId="urn:microsoft.com/office/officeart/2005/8/layout/hierarchy1"/>
    <dgm:cxn modelId="{3BBCB462-97CF-44B0-819F-259C1A395A3F}" srcId="{AF0AB95A-DFF4-400F-9882-FF633C440E57}" destId="{21868635-ED14-4F4D-AB51-9BDFF40E0959}" srcOrd="0" destOrd="0" parTransId="{C574411F-2332-4DB4-A553-BFBC0ED09E24}" sibTransId="{E6AEC1BD-1DC0-4A40-A109-C9114E5C3E74}"/>
    <dgm:cxn modelId="{981FC018-8B9F-4FC4-B799-D2E408D49A25}" srcId="{668BCD55-3DCA-43DD-BEDD-30C35211CC76}" destId="{C515410B-F5E9-49F3-8437-4354E0F137F0}" srcOrd="0" destOrd="0" parTransId="{F8910B69-29F7-4DF6-85F5-30B518FB3830}" sibTransId="{63ADEAE3-5A17-4678-8D00-AA42B5C8BB22}"/>
    <dgm:cxn modelId="{F2D0D60C-5A89-4265-AE41-6CE9F5311F1D}" type="presOf" srcId="{C574411F-2332-4DB4-A553-BFBC0ED09E24}" destId="{6D526E16-6006-46E0-AB91-2950B724C500}" srcOrd="0" destOrd="0" presId="urn:microsoft.com/office/officeart/2005/8/layout/hierarchy1"/>
    <dgm:cxn modelId="{93602362-9D17-48ED-A45A-F7F67B5C176D}" type="presOf" srcId="{C26AEBFB-0BDD-4E1B-A99C-FC998B8CA76D}" destId="{D922F435-84DB-4CCC-B73A-C134B5DE46B1}" srcOrd="0" destOrd="0" presId="urn:microsoft.com/office/officeart/2005/8/layout/hierarchy1"/>
    <dgm:cxn modelId="{C998F17A-8411-446E-93A1-5C8879C2078E}" type="presOf" srcId="{3FC4EE81-B073-4F5C-AABE-56D3F498DB4E}" destId="{213B5683-F293-4103-85E3-4DBB3A2BDFE2}" srcOrd="0" destOrd="0" presId="urn:microsoft.com/office/officeart/2005/8/layout/hierarchy1"/>
    <dgm:cxn modelId="{04E08ABE-3E83-413B-BABB-2D4676857AEE}" type="presOf" srcId="{9E527937-C61F-4BDC-B525-270C43B2D9F1}" destId="{D61BAF0D-766B-47B1-9428-C3B19F18E414}" srcOrd="0" destOrd="0" presId="urn:microsoft.com/office/officeart/2005/8/layout/hierarchy1"/>
    <dgm:cxn modelId="{6AD50678-4D32-4669-B9DF-4F1BFD630FB6}" srcId="{AF0AB95A-DFF4-400F-9882-FF633C440E57}" destId="{30D00702-2726-4A7F-9F44-370D3CF418A2}" srcOrd="2" destOrd="0" parTransId="{B36DCD3E-3BB0-4A58-83D9-7BF86EB9FD6B}" sibTransId="{922EEC9E-5244-4B9F-BAF8-29278D1DA8AE}"/>
    <dgm:cxn modelId="{CCCF1C52-6509-4F6E-A252-2DD8C3210F6B}" type="presOf" srcId="{3532B7D0-2F8C-45E4-A4AB-D19C123EDDB3}" destId="{52F0CAAD-00ED-4579-9599-14E51CFA5514}" srcOrd="0" destOrd="0" presId="urn:microsoft.com/office/officeart/2005/8/layout/hierarchy1"/>
    <dgm:cxn modelId="{90C39C24-27C5-48EC-B647-793E0F7D83BB}" type="presOf" srcId="{30D00702-2726-4A7F-9F44-370D3CF418A2}" destId="{93206EEB-6200-4CFF-82CF-8262E873C816}" srcOrd="0" destOrd="0" presId="urn:microsoft.com/office/officeart/2005/8/layout/hierarchy1"/>
    <dgm:cxn modelId="{95E7CA92-66BB-48F5-B9FF-1E05B047E25B}" srcId="{30D00702-2726-4A7F-9F44-370D3CF418A2}" destId="{3532B7D0-2F8C-45E4-A4AB-D19C123EDDB3}" srcOrd="0" destOrd="0" parTransId="{34EF181E-B537-40B0-8AD8-4419B28EFD53}" sibTransId="{C2D0813A-97CD-4529-8CA0-E3BC2A850D46}"/>
    <dgm:cxn modelId="{4E466566-AA1C-42CE-9329-D97723E9A88E}" srcId="{CEF878CE-2FBB-4637-A6B8-946A109D1644}" destId="{AF0AB95A-DFF4-400F-9882-FF633C440E57}" srcOrd="0" destOrd="0" parTransId="{8950A2F0-8B9B-43E1-929A-15275D751ABE}" sibTransId="{343BF8F3-ECC9-40D0-BD0E-3D3BB0E42151}"/>
    <dgm:cxn modelId="{638DB743-4A38-4F07-8991-181B4DFCC014}" srcId="{21868635-ED14-4F4D-AB51-9BDFF40E0959}" destId="{9E527937-C61F-4BDC-B525-270C43B2D9F1}" srcOrd="0" destOrd="0" parTransId="{3FC4EE81-B073-4F5C-AABE-56D3F498DB4E}" sibTransId="{6A1A119D-A622-42C8-92B5-04AE160A5EB1}"/>
    <dgm:cxn modelId="{245F3B8A-F3C4-4608-B243-CA5EBD8D6755}" type="presOf" srcId="{02D8F949-547A-4D5F-93CB-D1127D694486}" destId="{7FFA59DF-ABB6-46C4-A492-F608AEC0C285}" srcOrd="0" destOrd="0" presId="urn:microsoft.com/office/officeart/2005/8/layout/hierarchy1"/>
    <dgm:cxn modelId="{FD6E7626-FD12-4102-AA39-B900268C3F12}" type="presOf" srcId="{CEF878CE-2FBB-4637-A6B8-946A109D1644}" destId="{49428839-572E-4DD9-8F44-1343ED025C58}" srcOrd="0" destOrd="0" presId="urn:microsoft.com/office/officeart/2005/8/layout/hierarchy1"/>
    <dgm:cxn modelId="{C556B0B7-DEF6-44F8-9E55-23FF8CFF5C8C}" type="presOf" srcId="{FA857A25-5C5A-44A6-9FD6-DF64F6C7E09E}" destId="{1EFA86A5-DF2F-4117-90A9-6C901386F6FE}" srcOrd="0" destOrd="0" presId="urn:microsoft.com/office/officeart/2005/8/layout/hierarchy1"/>
    <dgm:cxn modelId="{75FE8DE3-4DC2-44E4-BFA7-10D745FA1DB9}" type="presOf" srcId="{34EF181E-B537-40B0-8AD8-4419B28EFD53}" destId="{3D261BE4-DDF5-4BB8-9711-DA90C909587D}" srcOrd="0" destOrd="0" presId="urn:microsoft.com/office/officeart/2005/8/layout/hierarchy1"/>
    <dgm:cxn modelId="{24240082-2D4E-446D-BFB1-F4D1B79B8226}" srcId="{AF0AB95A-DFF4-400F-9882-FF633C440E57}" destId="{668BCD55-3DCA-43DD-BEDD-30C35211CC76}" srcOrd="1" destOrd="0" parTransId="{A5CA3110-6CC9-4CB7-B77C-7D3C63730CEB}" sibTransId="{CC68C0E5-DBB2-4F37-9F01-36278417118C}"/>
    <dgm:cxn modelId="{3CAC078F-555F-427E-BA77-C97B16D5E4C5}" type="presOf" srcId="{668BCD55-3DCA-43DD-BEDD-30C35211CC76}" destId="{4E2DAD00-FD43-415B-88AC-4A4F54E46BEF}" srcOrd="0" destOrd="0" presId="urn:microsoft.com/office/officeart/2005/8/layout/hierarchy1"/>
    <dgm:cxn modelId="{C8778B5B-0311-46A5-BB6F-8DD6A154BC64}" type="presOf" srcId="{21868635-ED14-4F4D-AB51-9BDFF40E0959}" destId="{4FA719BE-0E28-44B6-8EC9-19D5D9A81B9C}" srcOrd="0" destOrd="0" presId="urn:microsoft.com/office/officeart/2005/8/layout/hierarchy1"/>
    <dgm:cxn modelId="{1D220065-6BE2-4ECA-8169-B832D47666B4}" type="presParOf" srcId="{49428839-572E-4DD9-8F44-1343ED025C58}" destId="{465E93E7-FCBB-4A64-B83B-F79E420E2BBB}" srcOrd="0" destOrd="0" presId="urn:microsoft.com/office/officeart/2005/8/layout/hierarchy1"/>
    <dgm:cxn modelId="{E2BEF11F-46A4-4C2D-8DA2-0334ABC34ABF}" type="presParOf" srcId="{465E93E7-FCBB-4A64-B83B-F79E420E2BBB}" destId="{1CA55B01-2F64-4DCA-B03B-90E48CC41360}" srcOrd="0" destOrd="0" presId="urn:microsoft.com/office/officeart/2005/8/layout/hierarchy1"/>
    <dgm:cxn modelId="{5FB9952B-BC98-4AC5-BAE8-DDF9F83B4601}" type="presParOf" srcId="{1CA55B01-2F64-4DCA-B03B-90E48CC41360}" destId="{A714B5F2-4740-43C1-BE65-5CDBA795FCC5}" srcOrd="0" destOrd="0" presId="urn:microsoft.com/office/officeart/2005/8/layout/hierarchy1"/>
    <dgm:cxn modelId="{FD1BAF65-2477-4E7D-9BB2-2A977ABF37A8}" type="presParOf" srcId="{1CA55B01-2F64-4DCA-B03B-90E48CC41360}" destId="{A38911D6-A1CD-49E4-9C14-535B80BC7808}" srcOrd="1" destOrd="0" presId="urn:microsoft.com/office/officeart/2005/8/layout/hierarchy1"/>
    <dgm:cxn modelId="{393F8046-1972-4D20-8EE5-F7B760D5CB3D}" type="presParOf" srcId="{465E93E7-FCBB-4A64-B83B-F79E420E2BBB}" destId="{A778DCBC-AB50-4916-8EE8-D241D1AB9289}" srcOrd="1" destOrd="0" presId="urn:microsoft.com/office/officeart/2005/8/layout/hierarchy1"/>
    <dgm:cxn modelId="{3DA74E8C-B0C5-4CC7-9E8A-1F2F4012C56D}" type="presParOf" srcId="{A778DCBC-AB50-4916-8EE8-D241D1AB9289}" destId="{6D526E16-6006-46E0-AB91-2950B724C500}" srcOrd="0" destOrd="0" presId="urn:microsoft.com/office/officeart/2005/8/layout/hierarchy1"/>
    <dgm:cxn modelId="{22407973-A2FC-4771-B519-F9D30B7FBB74}" type="presParOf" srcId="{A778DCBC-AB50-4916-8EE8-D241D1AB9289}" destId="{54087282-7500-4EB5-AD65-AAC625307F1A}" srcOrd="1" destOrd="0" presId="urn:microsoft.com/office/officeart/2005/8/layout/hierarchy1"/>
    <dgm:cxn modelId="{D07D2811-BD2E-42EF-BC12-EDE051DC6287}" type="presParOf" srcId="{54087282-7500-4EB5-AD65-AAC625307F1A}" destId="{174230CC-5CE7-42E0-938A-0BF933757E6E}" srcOrd="0" destOrd="0" presId="urn:microsoft.com/office/officeart/2005/8/layout/hierarchy1"/>
    <dgm:cxn modelId="{4BF3D64D-8D78-4B35-B63B-B6CFF28674F2}" type="presParOf" srcId="{174230CC-5CE7-42E0-938A-0BF933757E6E}" destId="{8A5E39C6-154B-4096-B110-5C0EFEBB75AE}" srcOrd="0" destOrd="0" presId="urn:microsoft.com/office/officeart/2005/8/layout/hierarchy1"/>
    <dgm:cxn modelId="{E09D395B-0D36-4B19-9B80-BA30FEFB8B2F}" type="presParOf" srcId="{174230CC-5CE7-42E0-938A-0BF933757E6E}" destId="{4FA719BE-0E28-44B6-8EC9-19D5D9A81B9C}" srcOrd="1" destOrd="0" presId="urn:microsoft.com/office/officeart/2005/8/layout/hierarchy1"/>
    <dgm:cxn modelId="{F659E4ED-8181-42CE-A8F8-DE8022D38C1B}" type="presParOf" srcId="{54087282-7500-4EB5-AD65-AAC625307F1A}" destId="{53AD6916-6E1F-49DF-8C09-FDAB66AA76AB}" srcOrd="1" destOrd="0" presId="urn:microsoft.com/office/officeart/2005/8/layout/hierarchy1"/>
    <dgm:cxn modelId="{9BA226FE-CD13-489F-B44A-C900C7BB5069}" type="presParOf" srcId="{53AD6916-6E1F-49DF-8C09-FDAB66AA76AB}" destId="{213B5683-F293-4103-85E3-4DBB3A2BDFE2}" srcOrd="0" destOrd="0" presId="urn:microsoft.com/office/officeart/2005/8/layout/hierarchy1"/>
    <dgm:cxn modelId="{F7CA0538-0979-40E2-9430-B6F53C22B39D}" type="presParOf" srcId="{53AD6916-6E1F-49DF-8C09-FDAB66AA76AB}" destId="{D543738F-FF02-4462-906D-53434D2E0689}" srcOrd="1" destOrd="0" presId="urn:microsoft.com/office/officeart/2005/8/layout/hierarchy1"/>
    <dgm:cxn modelId="{DEFB8D59-405C-4600-AAF6-E1CE49005B9C}" type="presParOf" srcId="{D543738F-FF02-4462-906D-53434D2E0689}" destId="{600D1AA2-905D-4DC7-A9AB-E468BD672DD6}" srcOrd="0" destOrd="0" presId="urn:microsoft.com/office/officeart/2005/8/layout/hierarchy1"/>
    <dgm:cxn modelId="{055D8E30-7D90-4898-B83A-84DD6A24B830}" type="presParOf" srcId="{600D1AA2-905D-4DC7-A9AB-E468BD672DD6}" destId="{DFA7F55C-6800-43CA-A22B-D457FE0DF480}" srcOrd="0" destOrd="0" presId="urn:microsoft.com/office/officeart/2005/8/layout/hierarchy1"/>
    <dgm:cxn modelId="{E572BEC6-FAC9-4CAD-AEE7-49F9919E11F9}" type="presParOf" srcId="{600D1AA2-905D-4DC7-A9AB-E468BD672DD6}" destId="{D61BAF0D-766B-47B1-9428-C3B19F18E414}" srcOrd="1" destOrd="0" presId="urn:microsoft.com/office/officeart/2005/8/layout/hierarchy1"/>
    <dgm:cxn modelId="{B2500607-FCB0-4CC5-A15B-907BABB84B1A}" type="presParOf" srcId="{D543738F-FF02-4462-906D-53434D2E0689}" destId="{D9EC648B-9CB1-4BAF-9AA8-C6B2634CE221}" srcOrd="1" destOrd="0" presId="urn:microsoft.com/office/officeart/2005/8/layout/hierarchy1"/>
    <dgm:cxn modelId="{C8159813-7E21-4FC2-9CF3-320451F7B48C}" type="presParOf" srcId="{A778DCBC-AB50-4916-8EE8-D241D1AB9289}" destId="{0EC7C70F-C03B-438A-8FE8-4F1A37826266}" srcOrd="2" destOrd="0" presId="urn:microsoft.com/office/officeart/2005/8/layout/hierarchy1"/>
    <dgm:cxn modelId="{6719A4A5-0DB4-479A-A577-B129C60748BC}" type="presParOf" srcId="{A778DCBC-AB50-4916-8EE8-D241D1AB9289}" destId="{AF85717B-E5AA-4C0F-9AFD-54A23EE24E44}" srcOrd="3" destOrd="0" presId="urn:microsoft.com/office/officeart/2005/8/layout/hierarchy1"/>
    <dgm:cxn modelId="{48D49B4C-5218-4770-A6B0-AF347CF6C04A}" type="presParOf" srcId="{AF85717B-E5AA-4C0F-9AFD-54A23EE24E44}" destId="{51FB1E1F-16DB-4D9C-84A1-6D89F778CF6F}" srcOrd="0" destOrd="0" presId="urn:microsoft.com/office/officeart/2005/8/layout/hierarchy1"/>
    <dgm:cxn modelId="{99E2DD33-69D6-48E7-A81C-B386D8DD68AA}" type="presParOf" srcId="{51FB1E1F-16DB-4D9C-84A1-6D89F778CF6F}" destId="{30550C70-5FC1-4FDF-8A63-A7316A1A9F84}" srcOrd="0" destOrd="0" presId="urn:microsoft.com/office/officeart/2005/8/layout/hierarchy1"/>
    <dgm:cxn modelId="{5F4E6884-5BA1-4A30-BD94-29DA50D512AB}" type="presParOf" srcId="{51FB1E1F-16DB-4D9C-84A1-6D89F778CF6F}" destId="{4E2DAD00-FD43-415B-88AC-4A4F54E46BEF}" srcOrd="1" destOrd="0" presId="urn:microsoft.com/office/officeart/2005/8/layout/hierarchy1"/>
    <dgm:cxn modelId="{425CD149-A89B-4731-8B51-DF611E1B2AC9}" type="presParOf" srcId="{AF85717B-E5AA-4C0F-9AFD-54A23EE24E44}" destId="{B59F9295-16B6-4CD5-87FB-8C21AA882BE9}" srcOrd="1" destOrd="0" presId="urn:microsoft.com/office/officeart/2005/8/layout/hierarchy1"/>
    <dgm:cxn modelId="{EF2F98FB-1DA5-4497-9C14-885BB6031CA4}" type="presParOf" srcId="{B59F9295-16B6-4CD5-87FB-8C21AA882BE9}" destId="{599D39DD-4063-4D98-973C-7939952191B6}" srcOrd="0" destOrd="0" presId="urn:microsoft.com/office/officeart/2005/8/layout/hierarchy1"/>
    <dgm:cxn modelId="{4791792B-7FB6-45D2-A47A-B1305A630D8B}" type="presParOf" srcId="{B59F9295-16B6-4CD5-87FB-8C21AA882BE9}" destId="{DC8AB304-6228-49AA-A683-6225AC950994}" srcOrd="1" destOrd="0" presId="urn:microsoft.com/office/officeart/2005/8/layout/hierarchy1"/>
    <dgm:cxn modelId="{B8A85817-AF6F-44D0-AE5F-807E32CC5516}" type="presParOf" srcId="{DC8AB304-6228-49AA-A683-6225AC950994}" destId="{1CFB57BB-C950-45FC-BAEE-29A551791105}" srcOrd="0" destOrd="0" presId="urn:microsoft.com/office/officeart/2005/8/layout/hierarchy1"/>
    <dgm:cxn modelId="{007D5B8A-409D-4D30-A577-E5DA971845FE}" type="presParOf" srcId="{1CFB57BB-C950-45FC-BAEE-29A551791105}" destId="{323A59A1-8DFD-40EC-A08C-13C1E6A454A3}" srcOrd="0" destOrd="0" presId="urn:microsoft.com/office/officeart/2005/8/layout/hierarchy1"/>
    <dgm:cxn modelId="{3204AA3D-7765-48FD-A83A-E2C28984175D}" type="presParOf" srcId="{1CFB57BB-C950-45FC-BAEE-29A551791105}" destId="{8E1665ED-C046-44F1-B4A4-84AAF60B196A}" srcOrd="1" destOrd="0" presId="urn:microsoft.com/office/officeart/2005/8/layout/hierarchy1"/>
    <dgm:cxn modelId="{4A94DCD8-4C8A-436D-A610-26D947013250}" type="presParOf" srcId="{DC8AB304-6228-49AA-A683-6225AC950994}" destId="{F72F3BC7-26FF-4946-90C2-C9CE806E5058}" srcOrd="1" destOrd="0" presId="urn:microsoft.com/office/officeart/2005/8/layout/hierarchy1"/>
    <dgm:cxn modelId="{3BE734D6-A07B-4541-90CE-809099CD14EA}" type="presParOf" srcId="{A778DCBC-AB50-4916-8EE8-D241D1AB9289}" destId="{CFE3EC2A-FF1C-4A5E-93DD-54F50A483DC2}" srcOrd="4" destOrd="0" presId="urn:microsoft.com/office/officeart/2005/8/layout/hierarchy1"/>
    <dgm:cxn modelId="{429614FE-7C1E-429F-8DE2-E1D41C48D8C9}" type="presParOf" srcId="{A778DCBC-AB50-4916-8EE8-D241D1AB9289}" destId="{ACA3E552-B866-4FB2-B368-E6C69CE6F5A1}" srcOrd="5" destOrd="0" presId="urn:microsoft.com/office/officeart/2005/8/layout/hierarchy1"/>
    <dgm:cxn modelId="{3F2874CA-C279-486E-846A-E6EF98F84D51}" type="presParOf" srcId="{ACA3E552-B866-4FB2-B368-E6C69CE6F5A1}" destId="{C2ABFEAA-6BAF-4B15-9EF0-F286E41EE014}" srcOrd="0" destOrd="0" presId="urn:microsoft.com/office/officeart/2005/8/layout/hierarchy1"/>
    <dgm:cxn modelId="{FB6BF3E5-1259-4B67-8368-B77C3262CAAB}" type="presParOf" srcId="{C2ABFEAA-6BAF-4B15-9EF0-F286E41EE014}" destId="{4BFE2492-CF02-423B-8823-65920C613F90}" srcOrd="0" destOrd="0" presId="urn:microsoft.com/office/officeart/2005/8/layout/hierarchy1"/>
    <dgm:cxn modelId="{CB86E147-160D-422E-8B97-31A7514F6EE6}" type="presParOf" srcId="{C2ABFEAA-6BAF-4B15-9EF0-F286E41EE014}" destId="{93206EEB-6200-4CFF-82CF-8262E873C816}" srcOrd="1" destOrd="0" presId="urn:microsoft.com/office/officeart/2005/8/layout/hierarchy1"/>
    <dgm:cxn modelId="{F4FAA6FD-BACD-496F-8537-5956AA049A42}" type="presParOf" srcId="{ACA3E552-B866-4FB2-B368-E6C69CE6F5A1}" destId="{A721FB7B-332D-433F-80BB-2E4EC362CC43}" srcOrd="1" destOrd="0" presId="urn:microsoft.com/office/officeart/2005/8/layout/hierarchy1"/>
    <dgm:cxn modelId="{8F2F5590-9235-4F22-90C6-FE0BC27680F9}" type="presParOf" srcId="{A721FB7B-332D-433F-80BB-2E4EC362CC43}" destId="{3D261BE4-DDF5-4BB8-9711-DA90C909587D}" srcOrd="0" destOrd="0" presId="urn:microsoft.com/office/officeart/2005/8/layout/hierarchy1"/>
    <dgm:cxn modelId="{D02B7CB4-D85C-4892-AD48-B4A6681C2151}" type="presParOf" srcId="{A721FB7B-332D-433F-80BB-2E4EC362CC43}" destId="{DDD67ADF-C277-43BA-86A4-7ECA4BB62757}" srcOrd="1" destOrd="0" presId="urn:microsoft.com/office/officeart/2005/8/layout/hierarchy1"/>
    <dgm:cxn modelId="{952AD235-0B86-4577-9DC5-4267E31772E0}" type="presParOf" srcId="{DDD67ADF-C277-43BA-86A4-7ECA4BB62757}" destId="{250D976C-AF4A-44C1-91E8-7626D0678583}" srcOrd="0" destOrd="0" presId="urn:microsoft.com/office/officeart/2005/8/layout/hierarchy1"/>
    <dgm:cxn modelId="{78BDFD84-B718-450C-8823-8DE95F76AA9D}" type="presParOf" srcId="{250D976C-AF4A-44C1-91E8-7626D0678583}" destId="{D504B5FB-7D06-44AC-A64D-EA12518337F3}" srcOrd="0" destOrd="0" presId="urn:microsoft.com/office/officeart/2005/8/layout/hierarchy1"/>
    <dgm:cxn modelId="{35FB7096-C97C-4236-9F04-FC7D6D3BE8B8}" type="presParOf" srcId="{250D976C-AF4A-44C1-91E8-7626D0678583}" destId="{52F0CAAD-00ED-4579-9599-14E51CFA5514}" srcOrd="1" destOrd="0" presId="urn:microsoft.com/office/officeart/2005/8/layout/hierarchy1"/>
    <dgm:cxn modelId="{A6838054-5AFD-4A9A-BB5D-733FA7B95653}" type="presParOf" srcId="{DDD67ADF-C277-43BA-86A4-7ECA4BB62757}" destId="{A8EA0C17-B8D9-45F3-A85E-07A16C70DDC8}" srcOrd="1" destOrd="0" presId="urn:microsoft.com/office/officeart/2005/8/layout/hierarchy1"/>
    <dgm:cxn modelId="{8E09D2CF-5A74-4395-BDE8-185A95F0E4ED}" type="presParOf" srcId="{A778DCBC-AB50-4916-8EE8-D241D1AB9289}" destId="{52E28C77-06B9-4FC4-88A3-B8BFFA7AF7DC}" srcOrd="6" destOrd="0" presId="urn:microsoft.com/office/officeart/2005/8/layout/hierarchy1"/>
    <dgm:cxn modelId="{0EC08401-BAD8-4607-8D80-2B19F994B864}" type="presParOf" srcId="{A778DCBC-AB50-4916-8EE8-D241D1AB9289}" destId="{B7EFA014-FEC3-4834-8EC5-0F9961391FDF}" srcOrd="7" destOrd="0" presId="urn:microsoft.com/office/officeart/2005/8/layout/hierarchy1"/>
    <dgm:cxn modelId="{D821CE9B-D758-43AE-BB96-2EAC61747579}" type="presParOf" srcId="{B7EFA014-FEC3-4834-8EC5-0F9961391FDF}" destId="{45418104-2CD2-44E0-AA41-54E88591DDF8}" srcOrd="0" destOrd="0" presId="urn:microsoft.com/office/officeart/2005/8/layout/hierarchy1"/>
    <dgm:cxn modelId="{2EC7B911-51F4-47C8-84A1-659FB3FA3059}" type="presParOf" srcId="{45418104-2CD2-44E0-AA41-54E88591DDF8}" destId="{9B4176B7-3AC8-4905-9A7B-FF9BB23DE738}" srcOrd="0" destOrd="0" presId="urn:microsoft.com/office/officeart/2005/8/layout/hierarchy1"/>
    <dgm:cxn modelId="{35C2014F-8B2A-4E8D-BADF-20E9D21DC7CF}" type="presParOf" srcId="{45418104-2CD2-44E0-AA41-54E88591DDF8}" destId="{7FFA59DF-ABB6-46C4-A492-F608AEC0C285}" srcOrd="1" destOrd="0" presId="urn:microsoft.com/office/officeart/2005/8/layout/hierarchy1"/>
    <dgm:cxn modelId="{B9D7E666-8229-4156-8600-9C348CA6CB4B}" type="presParOf" srcId="{B7EFA014-FEC3-4834-8EC5-0F9961391FDF}" destId="{6ED7DE91-9669-42CD-BBDB-B0C33A2251CC}" srcOrd="1" destOrd="0" presId="urn:microsoft.com/office/officeart/2005/8/layout/hierarchy1"/>
    <dgm:cxn modelId="{FFBB90BA-9A92-486A-810A-72D07C800885}" type="presParOf" srcId="{6ED7DE91-9669-42CD-BBDB-B0C33A2251CC}" destId="{D922F435-84DB-4CCC-B73A-C134B5DE46B1}" srcOrd="0" destOrd="0" presId="urn:microsoft.com/office/officeart/2005/8/layout/hierarchy1"/>
    <dgm:cxn modelId="{6CED3DEC-A60E-4042-B389-7AA825B90BB9}" type="presParOf" srcId="{6ED7DE91-9669-42CD-BBDB-B0C33A2251CC}" destId="{1512D17A-FC16-4D4E-97A7-04A023FEE05E}" srcOrd="1" destOrd="0" presId="urn:microsoft.com/office/officeart/2005/8/layout/hierarchy1"/>
    <dgm:cxn modelId="{8099AF88-BA2C-4071-8228-666C63E55265}" type="presParOf" srcId="{1512D17A-FC16-4D4E-97A7-04A023FEE05E}" destId="{FD355FA9-912C-4B78-BE70-AE19DE1FB49A}" srcOrd="0" destOrd="0" presId="urn:microsoft.com/office/officeart/2005/8/layout/hierarchy1"/>
    <dgm:cxn modelId="{09C582B2-E4EB-4260-8B9B-3407D3AFF7ED}" type="presParOf" srcId="{FD355FA9-912C-4B78-BE70-AE19DE1FB49A}" destId="{867BBF7E-7ABD-4A48-B2CD-48ED74A50D96}" srcOrd="0" destOrd="0" presId="urn:microsoft.com/office/officeart/2005/8/layout/hierarchy1"/>
    <dgm:cxn modelId="{889F093D-C1C3-428F-B2AC-2AED1BF4985B}" type="presParOf" srcId="{FD355FA9-912C-4B78-BE70-AE19DE1FB49A}" destId="{1EFA86A5-DF2F-4117-90A9-6C901386F6FE}" srcOrd="1" destOrd="0" presId="urn:microsoft.com/office/officeart/2005/8/layout/hierarchy1"/>
    <dgm:cxn modelId="{6F2CA570-5461-436E-A7E8-F05896DFAEDC}" type="presParOf" srcId="{1512D17A-FC16-4D4E-97A7-04A023FEE05E}" destId="{AFEB28B3-6284-4A93-A34D-C50F8411F9AD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4CC1A-3529-4B0E-BDB7-1EC5C7B6FD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3E84248-E4A6-44AA-B627-FAEE906A592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มาตรา ๗๘ (๑)</a:t>
          </a:r>
          <a:br>
            <a:rPr lang="th-TH" sz="3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รัฐต้องบริหารราชการแผ่นดิน ให้เป็นไปเพื่อการพัฒนาสังคม เศรษฐกิจ และความมั่นคงของประเทศอย่างยั่งยืน โดยต้องส่งเสริมการดำเนินการตาม ปศพพ</a:t>
          </a:r>
          <a:r>
            <a:rPr lang="en-US" sz="2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. </a:t>
          </a:r>
          <a:r>
            <a:rPr lang="th-TH" sz="2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และคำนึงถึงผลประโยชน์ในภาพรวมของประเทศชาติเป็นสำคัญ</a:t>
          </a:r>
          <a:endParaRPr lang="en-US" sz="2800" dirty="0" smtClean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14222AD-0ACF-4F8E-8101-7CB4E41B5909}" type="parTrans" cxnId="{A3E15A39-99DA-42ED-9378-1EDCEF4EB376}">
      <dgm:prSet/>
      <dgm:spPr/>
      <dgm:t>
        <a:bodyPr/>
        <a:lstStyle/>
        <a:p>
          <a:endParaRPr lang="th-TH"/>
        </a:p>
      </dgm:t>
    </dgm:pt>
    <dgm:pt modelId="{989ECC78-9FA2-4EE8-9673-FF49C4688B04}" type="sibTrans" cxnId="{A3E15A39-99DA-42ED-9378-1EDCEF4EB376}">
      <dgm:prSet/>
      <dgm:spPr/>
      <dgm:t>
        <a:bodyPr/>
        <a:lstStyle/>
        <a:p>
          <a:endParaRPr lang="th-TH"/>
        </a:p>
      </dgm:t>
    </dgm:pt>
    <dgm:pt modelId="{AE40B9BB-E00B-495B-9F75-C8AC2F318D8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h-TH" sz="3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มาตรา ๘๓</a:t>
          </a:r>
          <a:r>
            <a:rPr lang="th-TH" sz="36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/>
          </a:r>
          <a:br>
            <a:rPr lang="th-TH" sz="36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3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รัฐต้องส่งเสริมและสนับสนุนให้มีการดำเนินการตามแนว ปศพพ</a:t>
          </a:r>
          <a:r>
            <a:rPr lang="en-US" sz="3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.   </a:t>
          </a:r>
          <a:endParaRPr lang="th-TH" sz="3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FD8BDF4-1231-4C1B-8922-7602E0DFC83A}" type="parTrans" cxnId="{EF1ED192-0E51-4F64-BAE0-BC1DBEFF8875}">
      <dgm:prSet/>
      <dgm:spPr/>
      <dgm:t>
        <a:bodyPr/>
        <a:lstStyle/>
        <a:p>
          <a:endParaRPr lang="th-TH"/>
        </a:p>
      </dgm:t>
    </dgm:pt>
    <dgm:pt modelId="{BD4AA2C0-514D-43DB-83FC-BA4195C91A02}" type="sibTrans" cxnId="{EF1ED192-0E51-4F64-BAE0-BC1DBEFF8875}">
      <dgm:prSet/>
      <dgm:spPr/>
      <dgm:t>
        <a:bodyPr/>
        <a:lstStyle/>
        <a:p>
          <a:endParaRPr lang="th-TH"/>
        </a:p>
      </dgm:t>
    </dgm:pt>
    <dgm:pt modelId="{D5030570-FD3B-49C7-BCEE-F5E3DDF7A5C6}">
      <dgm:prSet custT="1"/>
      <dgm:spPr/>
      <dgm:t>
        <a:bodyPr/>
        <a:lstStyle/>
        <a:p>
          <a:pPr algn="r"/>
          <a:r>
            <a:rPr lang="th-TH" sz="2800" b="1" dirty="0" smtClean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 ส่วนที่ ๓ แนวนโยบายด้านการบริหารราชการแผ่นดิน</a:t>
          </a:r>
          <a:endParaRPr lang="th-TH" sz="2800" b="1" dirty="0">
            <a:solidFill>
              <a:schemeClr val="accent3">
                <a:lumMod val="5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C772A946-8FEF-4FB0-8C27-AE01B20A4C60}" type="parTrans" cxnId="{70D2905A-A8FD-45CB-BF74-E3B17BA9FDFD}">
      <dgm:prSet/>
      <dgm:spPr/>
      <dgm:t>
        <a:bodyPr/>
        <a:lstStyle/>
        <a:p>
          <a:endParaRPr lang="th-TH"/>
        </a:p>
      </dgm:t>
    </dgm:pt>
    <dgm:pt modelId="{B1ED6D2F-57C7-4FC9-B7F9-6D2E88309A2A}" type="sibTrans" cxnId="{70D2905A-A8FD-45CB-BF74-E3B17BA9FDFD}">
      <dgm:prSet/>
      <dgm:spPr/>
      <dgm:t>
        <a:bodyPr/>
        <a:lstStyle/>
        <a:p>
          <a:endParaRPr lang="th-TH"/>
        </a:p>
      </dgm:t>
    </dgm:pt>
    <dgm:pt modelId="{47E6F8BA-1879-417B-99E8-7D16999F3A52}">
      <dgm:prSet custT="1"/>
      <dgm:spPr/>
      <dgm:t>
        <a:bodyPr/>
        <a:lstStyle/>
        <a:p>
          <a:pPr algn="r"/>
          <a:r>
            <a:rPr lang="th-TH" sz="2800" b="1" dirty="0" smtClean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rPr>
            <a:t> ส่วนที่ ๗ แนวนโยบายด้านเศรษฐกิจ</a:t>
          </a:r>
          <a:endParaRPr lang="th-TH" sz="2800" b="1" dirty="0">
            <a:solidFill>
              <a:srgbClr val="800080"/>
            </a:solidFill>
            <a:latin typeface="TH SarabunPSK" pitchFamily="34" charset="-34"/>
            <a:cs typeface="TH SarabunPSK" pitchFamily="34" charset="-34"/>
          </a:endParaRPr>
        </a:p>
      </dgm:t>
    </dgm:pt>
    <dgm:pt modelId="{B8FE483A-2FA7-44D0-80B1-237065AAE0B4}" type="parTrans" cxnId="{B61BD352-1F66-4665-8D52-E792FAEC69FF}">
      <dgm:prSet/>
      <dgm:spPr/>
      <dgm:t>
        <a:bodyPr/>
        <a:lstStyle/>
        <a:p>
          <a:endParaRPr lang="th-TH"/>
        </a:p>
      </dgm:t>
    </dgm:pt>
    <dgm:pt modelId="{45A193FB-365D-4A3C-9C05-ACE0CF334D84}" type="sibTrans" cxnId="{B61BD352-1F66-4665-8D52-E792FAEC69FF}">
      <dgm:prSet/>
      <dgm:spPr/>
      <dgm:t>
        <a:bodyPr/>
        <a:lstStyle/>
        <a:p>
          <a:endParaRPr lang="th-TH"/>
        </a:p>
      </dgm:t>
    </dgm:pt>
    <dgm:pt modelId="{1CD5995B-56B2-4C9E-837F-56B71355A5BD}" type="pres">
      <dgm:prSet presAssocID="{5864CC1A-3529-4B0E-BDB7-1EC5C7B6FD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5F0A6D8-38E9-4389-846A-05829EEF40FF}" type="pres">
      <dgm:prSet presAssocID="{03E84248-E4A6-44AA-B627-FAEE906A5925}" presName="parentLin" presStyleCnt="0"/>
      <dgm:spPr/>
    </dgm:pt>
    <dgm:pt modelId="{BB7C6356-6761-460D-85D4-86CEA07237CD}" type="pres">
      <dgm:prSet presAssocID="{03E84248-E4A6-44AA-B627-FAEE906A5925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CF511B18-000E-4810-B555-F106F1998B02}" type="pres">
      <dgm:prSet presAssocID="{03E84248-E4A6-44AA-B627-FAEE906A5925}" presName="parentText" presStyleLbl="node1" presStyleIdx="0" presStyleCnt="2" custScaleX="142701" custScaleY="35702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1F4CBF-9384-49E6-85AA-A8BCBE4F9EEB}" type="pres">
      <dgm:prSet presAssocID="{03E84248-E4A6-44AA-B627-FAEE906A5925}" presName="negativeSpace" presStyleCnt="0"/>
      <dgm:spPr/>
    </dgm:pt>
    <dgm:pt modelId="{1959FEF9-7227-4B46-9908-2AE72B8DB7C9}" type="pres">
      <dgm:prSet presAssocID="{03E84248-E4A6-44AA-B627-FAEE906A592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8F5419-B550-4C9C-975E-640A3BC9348E}" type="pres">
      <dgm:prSet presAssocID="{989ECC78-9FA2-4EE8-9673-FF49C4688B04}" presName="spaceBetweenRectangles" presStyleCnt="0"/>
      <dgm:spPr/>
    </dgm:pt>
    <dgm:pt modelId="{4C49C9AC-4EFB-4621-9F7A-5253D5F25625}" type="pres">
      <dgm:prSet presAssocID="{AE40B9BB-E00B-495B-9F75-C8AC2F318D82}" presName="parentLin" presStyleCnt="0"/>
      <dgm:spPr/>
    </dgm:pt>
    <dgm:pt modelId="{6C387819-6864-406A-94F6-359F9A0F8121}" type="pres">
      <dgm:prSet presAssocID="{AE40B9BB-E00B-495B-9F75-C8AC2F318D82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D1C0D738-AA3D-4F97-BE0C-609DEACAF7A8}" type="pres">
      <dgm:prSet presAssocID="{AE40B9BB-E00B-495B-9F75-C8AC2F318D82}" presName="parentText" presStyleLbl="node1" presStyleIdx="1" presStyleCnt="2" custScaleX="142857" custScaleY="18909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C992F4-B051-4A5D-A7E4-6E1BE7E81DB2}" type="pres">
      <dgm:prSet presAssocID="{AE40B9BB-E00B-495B-9F75-C8AC2F318D82}" presName="negativeSpace" presStyleCnt="0"/>
      <dgm:spPr/>
    </dgm:pt>
    <dgm:pt modelId="{29F95B09-7C82-4FFE-A2A7-FEED38112C77}" type="pres">
      <dgm:prSet presAssocID="{AE40B9BB-E00B-495B-9F75-C8AC2F318D8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FD0B8C-EF8E-46FC-8238-D98BA57316E5}" type="presOf" srcId="{D5030570-FD3B-49C7-BCEE-F5E3DDF7A5C6}" destId="{1959FEF9-7227-4B46-9908-2AE72B8DB7C9}" srcOrd="0" destOrd="0" presId="urn:microsoft.com/office/officeart/2005/8/layout/list1"/>
    <dgm:cxn modelId="{705CEDCA-492C-494D-A1CA-1F705FBF5CE3}" type="presOf" srcId="{03E84248-E4A6-44AA-B627-FAEE906A5925}" destId="{CF511B18-000E-4810-B555-F106F1998B02}" srcOrd="1" destOrd="0" presId="urn:microsoft.com/office/officeart/2005/8/layout/list1"/>
    <dgm:cxn modelId="{9E9CD7B1-2BA9-45A0-8BE4-587A8B6C97C0}" type="presOf" srcId="{47E6F8BA-1879-417B-99E8-7D16999F3A52}" destId="{29F95B09-7C82-4FFE-A2A7-FEED38112C77}" srcOrd="0" destOrd="0" presId="urn:microsoft.com/office/officeart/2005/8/layout/list1"/>
    <dgm:cxn modelId="{B61BD352-1F66-4665-8D52-E792FAEC69FF}" srcId="{AE40B9BB-E00B-495B-9F75-C8AC2F318D82}" destId="{47E6F8BA-1879-417B-99E8-7D16999F3A52}" srcOrd="0" destOrd="0" parTransId="{B8FE483A-2FA7-44D0-80B1-237065AAE0B4}" sibTransId="{45A193FB-365D-4A3C-9C05-ACE0CF334D84}"/>
    <dgm:cxn modelId="{70D2905A-A8FD-45CB-BF74-E3B17BA9FDFD}" srcId="{03E84248-E4A6-44AA-B627-FAEE906A5925}" destId="{D5030570-FD3B-49C7-BCEE-F5E3DDF7A5C6}" srcOrd="0" destOrd="0" parTransId="{C772A946-8FEF-4FB0-8C27-AE01B20A4C60}" sibTransId="{B1ED6D2F-57C7-4FC9-B7F9-6D2E88309A2A}"/>
    <dgm:cxn modelId="{17130CF3-E940-4497-B219-ABD7BEA12E43}" type="presOf" srcId="{AE40B9BB-E00B-495B-9F75-C8AC2F318D82}" destId="{D1C0D738-AA3D-4F97-BE0C-609DEACAF7A8}" srcOrd="1" destOrd="0" presId="urn:microsoft.com/office/officeart/2005/8/layout/list1"/>
    <dgm:cxn modelId="{A3E15A39-99DA-42ED-9378-1EDCEF4EB376}" srcId="{5864CC1A-3529-4B0E-BDB7-1EC5C7B6FD4D}" destId="{03E84248-E4A6-44AA-B627-FAEE906A5925}" srcOrd="0" destOrd="0" parTransId="{014222AD-0ACF-4F8E-8101-7CB4E41B5909}" sibTransId="{989ECC78-9FA2-4EE8-9673-FF49C4688B04}"/>
    <dgm:cxn modelId="{DFC8C55A-9FE1-4B58-8A6C-E9D36C28C944}" type="presOf" srcId="{5864CC1A-3529-4B0E-BDB7-1EC5C7B6FD4D}" destId="{1CD5995B-56B2-4C9E-837F-56B71355A5BD}" srcOrd="0" destOrd="0" presId="urn:microsoft.com/office/officeart/2005/8/layout/list1"/>
    <dgm:cxn modelId="{550513C5-B5A7-4C7B-A3A5-EF460C09455D}" type="presOf" srcId="{03E84248-E4A6-44AA-B627-FAEE906A5925}" destId="{BB7C6356-6761-460D-85D4-86CEA07237CD}" srcOrd="0" destOrd="0" presId="urn:microsoft.com/office/officeart/2005/8/layout/list1"/>
    <dgm:cxn modelId="{57F8B3BF-4121-42C2-B1E3-BF83D9BC6EDF}" type="presOf" srcId="{AE40B9BB-E00B-495B-9F75-C8AC2F318D82}" destId="{6C387819-6864-406A-94F6-359F9A0F8121}" srcOrd="0" destOrd="0" presId="urn:microsoft.com/office/officeart/2005/8/layout/list1"/>
    <dgm:cxn modelId="{EF1ED192-0E51-4F64-BAE0-BC1DBEFF8875}" srcId="{5864CC1A-3529-4B0E-BDB7-1EC5C7B6FD4D}" destId="{AE40B9BB-E00B-495B-9F75-C8AC2F318D82}" srcOrd="1" destOrd="0" parTransId="{1FD8BDF4-1231-4C1B-8922-7602E0DFC83A}" sibTransId="{BD4AA2C0-514D-43DB-83FC-BA4195C91A02}"/>
    <dgm:cxn modelId="{6A615473-9B58-41DD-A7E5-61F099C75775}" type="presParOf" srcId="{1CD5995B-56B2-4C9E-837F-56B71355A5BD}" destId="{15F0A6D8-38E9-4389-846A-05829EEF40FF}" srcOrd="0" destOrd="0" presId="urn:microsoft.com/office/officeart/2005/8/layout/list1"/>
    <dgm:cxn modelId="{5F318C4F-4470-45F0-B662-745E16DDA0A9}" type="presParOf" srcId="{15F0A6D8-38E9-4389-846A-05829EEF40FF}" destId="{BB7C6356-6761-460D-85D4-86CEA07237CD}" srcOrd="0" destOrd="0" presId="urn:microsoft.com/office/officeart/2005/8/layout/list1"/>
    <dgm:cxn modelId="{03F06F61-8C6E-46CA-A57C-898B2E3B65E6}" type="presParOf" srcId="{15F0A6D8-38E9-4389-846A-05829EEF40FF}" destId="{CF511B18-000E-4810-B555-F106F1998B02}" srcOrd="1" destOrd="0" presId="urn:microsoft.com/office/officeart/2005/8/layout/list1"/>
    <dgm:cxn modelId="{725868F0-798C-4D37-9522-494088470E6B}" type="presParOf" srcId="{1CD5995B-56B2-4C9E-837F-56B71355A5BD}" destId="{E31F4CBF-9384-49E6-85AA-A8BCBE4F9EEB}" srcOrd="1" destOrd="0" presId="urn:microsoft.com/office/officeart/2005/8/layout/list1"/>
    <dgm:cxn modelId="{782F93EA-E333-41AE-A1D8-8E0B14A36D05}" type="presParOf" srcId="{1CD5995B-56B2-4C9E-837F-56B71355A5BD}" destId="{1959FEF9-7227-4B46-9908-2AE72B8DB7C9}" srcOrd="2" destOrd="0" presId="urn:microsoft.com/office/officeart/2005/8/layout/list1"/>
    <dgm:cxn modelId="{360C116C-0617-4EF5-8B65-4B6F6E02CA4D}" type="presParOf" srcId="{1CD5995B-56B2-4C9E-837F-56B71355A5BD}" destId="{6E8F5419-B550-4C9C-975E-640A3BC9348E}" srcOrd="3" destOrd="0" presId="urn:microsoft.com/office/officeart/2005/8/layout/list1"/>
    <dgm:cxn modelId="{4F133F57-3096-463A-843A-3ACA1BEAC690}" type="presParOf" srcId="{1CD5995B-56B2-4C9E-837F-56B71355A5BD}" destId="{4C49C9AC-4EFB-4621-9F7A-5253D5F25625}" srcOrd="4" destOrd="0" presId="urn:microsoft.com/office/officeart/2005/8/layout/list1"/>
    <dgm:cxn modelId="{64BC4BE3-FAF9-4872-B4C4-0512BF44F211}" type="presParOf" srcId="{4C49C9AC-4EFB-4621-9F7A-5253D5F25625}" destId="{6C387819-6864-406A-94F6-359F9A0F8121}" srcOrd="0" destOrd="0" presId="urn:microsoft.com/office/officeart/2005/8/layout/list1"/>
    <dgm:cxn modelId="{A8E28258-C94F-4795-B575-12D0704C681C}" type="presParOf" srcId="{4C49C9AC-4EFB-4621-9F7A-5253D5F25625}" destId="{D1C0D738-AA3D-4F97-BE0C-609DEACAF7A8}" srcOrd="1" destOrd="0" presId="urn:microsoft.com/office/officeart/2005/8/layout/list1"/>
    <dgm:cxn modelId="{7B057408-61CB-4154-89C0-2AA40A96EF56}" type="presParOf" srcId="{1CD5995B-56B2-4C9E-837F-56B71355A5BD}" destId="{08C992F4-B051-4A5D-A7E4-6E1BE7E81DB2}" srcOrd="5" destOrd="0" presId="urn:microsoft.com/office/officeart/2005/8/layout/list1"/>
    <dgm:cxn modelId="{974103B7-3E77-4B61-B06A-94AA5D6DD6C7}" type="presParOf" srcId="{1CD5995B-56B2-4C9E-837F-56B71355A5BD}" destId="{29F95B09-7C82-4FFE-A2A7-FEED38112C77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EF878CE-2FBB-4637-A6B8-946A109D164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F0AB95A-DFF4-400F-9882-FF633C440E57}">
      <dgm:prSet phldrT="[Text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ด้านหลักสูตรและการจัดการเรียนการสอน</a:t>
          </a:r>
        </a:p>
      </dgm:t>
    </dgm:pt>
    <dgm:pt modelId="{8950A2F0-8B9B-43E1-929A-15275D751ABE}" type="parTrans" cxnId="{4E466566-AA1C-42CE-9329-D97723E9A88E}">
      <dgm:prSet/>
      <dgm:spPr/>
      <dgm:t>
        <a:bodyPr/>
        <a:lstStyle/>
        <a:p>
          <a:endParaRPr lang="th-TH"/>
        </a:p>
      </dgm:t>
    </dgm:pt>
    <dgm:pt modelId="{343BF8F3-ECC9-40D0-BD0E-3D3BB0E42151}" type="sibTrans" cxnId="{4E466566-AA1C-42CE-9329-D97723E9A88E}">
      <dgm:prSet/>
      <dgm:spPr/>
      <dgm:t>
        <a:bodyPr/>
        <a:lstStyle/>
        <a:p>
          <a:endParaRPr lang="th-TH"/>
        </a:p>
      </dgm:t>
    </dgm:pt>
    <dgm:pt modelId="{21868635-ED14-4F4D-AB51-9BDFF40E0959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หน่วยการเรียนรู้ ปศพ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.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C574411F-2332-4DB4-A553-BFBC0ED09E24}" type="parTrans" cxnId="{3BBCB462-97CF-44B0-819F-259C1A395A3F}">
      <dgm:prSet/>
      <dgm:spPr/>
      <dgm:t>
        <a:bodyPr/>
        <a:lstStyle/>
        <a:p>
          <a:endParaRPr lang="th-TH"/>
        </a:p>
      </dgm:t>
    </dgm:pt>
    <dgm:pt modelId="{E6AEC1BD-1DC0-4A40-A109-C9114E5C3E74}" type="sibTrans" cxnId="{3BBCB462-97CF-44B0-819F-259C1A395A3F}">
      <dgm:prSet/>
      <dgm:spPr/>
      <dgm:t>
        <a:bodyPr/>
        <a:lstStyle/>
        <a:p>
          <a:endParaRPr lang="th-TH"/>
        </a:p>
      </dgm:t>
    </dgm:pt>
    <dgm:pt modelId="{668BCD55-3DCA-43DD-BEDD-30C35211CC76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การบูรณาการสู่การเรียน</a:t>
          </a:r>
          <a:br>
            <a:rPr lang="th-TH" sz="28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การสอน</a:t>
          </a:r>
        </a:p>
      </dgm:t>
    </dgm:pt>
    <dgm:pt modelId="{A5CA3110-6CC9-4CB7-B77C-7D3C63730CEB}" type="parTrans" cxnId="{24240082-2D4E-446D-BFB1-F4D1B79B8226}">
      <dgm:prSet/>
      <dgm:spPr/>
      <dgm:t>
        <a:bodyPr/>
        <a:lstStyle/>
        <a:p>
          <a:endParaRPr lang="th-TH"/>
        </a:p>
      </dgm:t>
    </dgm:pt>
    <dgm:pt modelId="{CC68C0E5-DBB2-4F37-9F01-36278417118C}" type="sibTrans" cxnId="{24240082-2D4E-446D-BFB1-F4D1B79B8226}">
      <dgm:prSet/>
      <dgm:spPr/>
      <dgm:t>
        <a:bodyPr/>
        <a:lstStyle/>
        <a:p>
          <a:endParaRPr lang="th-TH"/>
        </a:p>
      </dgm:t>
    </dgm:pt>
    <dgm:pt modelId="{30D00702-2726-4A7F-9F44-370D3CF418A2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สื่อและแหล่งเรียนรู้ ปศพ</a:t>
          </a:r>
          <a:r>
            <a:rPr lang="en-US" sz="3200" b="1" dirty="0" smtClean="0">
              <a:latin typeface="TH SarabunPSK" pitchFamily="34" charset="-34"/>
              <a:cs typeface="TH SarabunPSK" pitchFamily="34" charset="-34"/>
            </a:rPr>
            <a:t>.</a:t>
          </a:r>
          <a:endParaRPr lang="th-TH" sz="32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B36DCD3E-3BB0-4A58-83D9-7BF86EB9FD6B}" type="parTrans" cxnId="{6AD50678-4D32-4669-B9DF-4F1BFD630FB6}">
      <dgm:prSet/>
      <dgm:spPr/>
      <dgm:t>
        <a:bodyPr/>
        <a:lstStyle/>
        <a:p>
          <a:endParaRPr lang="th-TH"/>
        </a:p>
      </dgm:t>
    </dgm:pt>
    <dgm:pt modelId="{922EEC9E-5244-4B9F-BAF8-29278D1DA8AE}" type="sibTrans" cxnId="{6AD50678-4D32-4669-B9DF-4F1BFD630FB6}">
      <dgm:prSet/>
      <dgm:spPr/>
      <dgm:t>
        <a:bodyPr/>
        <a:lstStyle/>
        <a:p>
          <a:endParaRPr lang="th-TH"/>
        </a:p>
      </dgm:t>
    </dgm:pt>
    <dgm:pt modelId="{02D8F949-547A-4D5F-93CB-D1127D694486}">
      <dgm:prSet phldrT="[Text]" custT="1"/>
      <dgm:spPr/>
      <dgm:t>
        <a:bodyPr/>
        <a:lstStyle/>
        <a:p>
          <a:r>
            <a:rPr lang="th-TH" sz="2000" b="1" dirty="0" smtClean="0">
              <a:latin typeface="TH SarabunPSK" pitchFamily="34" charset="-34"/>
              <a:cs typeface="TH SarabunPSK" pitchFamily="34" charset="-34"/>
            </a:rPr>
            <a:t>การวัดและประเมินผลการจัดการเรียนการสอนตาม ปศพ</a:t>
          </a:r>
          <a:r>
            <a:rPr lang="en-US" sz="2000" b="1" dirty="0" smtClean="0">
              <a:latin typeface="TH SarabunPSK" pitchFamily="34" charset="-34"/>
              <a:cs typeface="TH SarabunPSK" pitchFamily="34" charset="-34"/>
            </a:rPr>
            <a:t>.</a:t>
          </a:r>
          <a:endParaRPr lang="th-TH" sz="2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70ADBFF9-1F36-4043-85AA-C8D751999697}" type="parTrans" cxnId="{CE7B6021-5EF2-4D9D-AD06-FA9095D5719F}">
      <dgm:prSet/>
      <dgm:spPr/>
      <dgm:t>
        <a:bodyPr/>
        <a:lstStyle/>
        <a:p>
          <a:endParaRPr lang="th-TH"/>
        </a:p>
      </dgm:t>
    </dgm:pt>
    <dgm:pt modelId="{0D3AD1DB-6FB4-4B47-A6A8-FEB85B75BC0F}" type="sibTrans" cxnId="{CE7B6021-5EF2-4D9D-AD06-FA9095D5719F}">
      <dgm:prSet/>
      <dgm:spPr/>
      <dgm:t>
        <a:bodyPr/>
        <a:lstStyle/>
        <a:p>
          <a:endParaRPr lang="th-TH"/>
        </a:p>
      </dgm:t>
    </dgm:pt>
    <dgm:pt modelId="{9E527937-C61F-4BDC-B525-270C43B2D9F1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๓ ตัวบ่งชี้</a:t>
          </a:r>
          <a:endParaRPr lang="th-TH" sz="3200" b="1" dirty="0">
            <a:latin typeface="TH SarabunPSK" pitchFamily="34" charset="-34"/>
            <a:cs typeface="+mn-cs"/>
          </a:endParaRPr>
        </a:p>
      </dgm:t>
    </dgm:pt>
    <dgm:pt modelId="{3FC4EE81-B073-4F5C-AABE-56D3F498DB4E}" type="parTrans" cxnId="{638DB743-4A38-4F07-8991-181B4DFCC014}">
      <dgm:prSet/>
      <dgm:spPr/>
      <dgm:t>
        <a:bodyPr/>
        <a:lstStyle/>
        <a:p>
          <a:endParaRPr lang="th-TH"/>
        </a:p>
      </dgm:t>
    </dgm:pt>
    <dgm:pt modelId="{6A1A119D-A622-42C8-92B5-04AE160A5EB1}" type="sibTrans" cxnId="{638DB743-4A38-4F07-8991-181B4DFCC014}">
      <dgm:prSet/>
      <dgm:spPr/>
      <dgm:t>
        <a:bodyPr/>
        <a:lstStyle/>
        <a:p>
          <a:endParaRPr lang="th-TH"/>
        </a:p>
      </dgm:t>
    </dgm:pt>
    <dgm:pt modelId="{C515410B-F5E9-49F3-8437-4354E0F137F0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๔ ตัวบ่งชี้</a:t>
          </a:r>
        </a:p>
      </dgm:t>
    </dgm:pt>
    <dgm:pt modelId="{F8910B69-29F7-4DF6-85F5-30B518FB3830}" type="parTrans" cxnId="{981FC018-8B9F-4FC4-B799-D2E408D49A25}">
      <dgm:prSet/>
      <dgm:spPr/>
      <dgm:t>
        <a:bodyPr/>
        <a:lstStyle/>
        <a:p>
          <a:endParaRPr lang="th-TH"/>
        </a:p>
      </dgm:t>
    </dgm:pt>
    <dgm:pt modelId="{63ADEAE3-5A17-4678-8D00-AA42B5C8BB22}" type="sibTrans" cxnId="{981FC018-8B9F-4FC4-B799-D2E408D49A25}">
      <dgm:prSet/>
      <dgm:spPr/>
      <dgm:t>
        <a:bodyPr/>
        <a:lstStyle/>
        <a:p>
          <a:endParaRPr lang="th-TH"/>
        </a:p>
      </dgm:t>
    </dgm:pt>
    <dgm:pt modelId="{3532B7D0-2F8C-45E4-A4AB-D19C123EDDB3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๓ ตัวบ่งชี้</a:t>
          </a:r>
        </a:p>
      </dgm:t>
    </dgm:pt>
    <dgm:pt modelId="{34EF181E-B537-40B0-8AD8-4419B28EFD53}" type="parTrans" cxnId="{95E7CA92-66BB-48F5-B9FF-1E05B047E25B}">
      <dgm:prSet/>
      <dgm:spPr/>
      <dgm:t>
        <a:bodyPr/>
        <a:lstStyle/>
        <a:p>
          <a:endParaRPr lang="th-TH"/>
        </a:p>
      </dgm:t>
    </dgm:pt>
    <dgm:pt modelId="{C2D0813A-97CD-4529-8CA0-E3BC2A850D46}" type="sibTrans" cxnId="{95E7CA92-66BB-48F5-B9FF-1E05B047E25B}">
      <dgm:prSet/>
      <dgm:spPr/>
      <dgm:t>
        <a:bodyPr/>
        <a:lstStyle/>
        <a:p>
          <a:endParaRPr lang="th-TH"/>
        </a:p>
      </dgm:t>
    </dgm:pt>
    <dgm:pt modelId="{FA857A25-5C5A-44A6-9FD6-DF64F6C7E09E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๔ ตัวบ่งชี้</a:t>
          </a:r>
        </a:p>
      </dgm:t>
    </dgm:pt>
    <dgm:pt modelId="{C26AEBFB-0BDD-4E1B-A99C-FC998B8CA76D}" type="parTrans" cxnId="{DDB68D39-DE83-4C5E-91E2-43425CB91C1B}">
      <dgm:prSet/>
      <dgm:spPr/>
      <dgm:t>
        <a:bodyPr/>
        <a:lstStyle/>
        <a:p>
          <a:endParaRPr lang="th-TH"/>
        </a:p>
      </dgm:t>
    </dgm:pt>
    <dgm:pt modelId="{8B345F81-47DF-4E4C-B93F-064BE1596B79}" type="sibTrans" cxnId="{DDB68D39-DE83-4C5E-91E2-43425CB91C1B}">
      <dgm:prSet/>
      <dgm:spPr/>
      <dgm:t>
        <a:bodyPr/>
        <a:lstStyle/>
        <a:p>
          <a:endParaRPr lang="th-TH"/>
        </a:p>
      </dgm:t>
    </dgm:pt>
    <dgm:pt modelId="{49428839-572E-4DD9-8F44-1343ED025C58}" type="pres">
      <dgm:prSet presAssocID="{CEF878CE-2FBB-4637-A6B8-946A109D16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465E93E7-FCBB-4A64-B83B-F79E420E2BBB}" type="pres">
      <dgm:prSet presAssocID="{AF0AB95A-DFF4-400F-9882-FF633C440E57}" presName="hierRoot1" presStyleCnt="0"/>
      <dgm:spPr/>
    </dgm:pt>
    <dgm:pt modelId="{1CA55B01-2F64-4DCA-B03B-90E48CC41360}" type="pres">
      <dgm:prSet presAssocID="{AF0AB95A-DFF4-400F-9882-FF633C440E57}" presName="composite" presStyleCnt="0"/>
      <dgm:spPr/>
    </dgm:pt>
    <dgm:pt modelId="{A714B5F2-4740-43C1-BE65-5CDBA795FCC5}" type="pres">
      <dgm:prSet presAssocID="{AF0AB95A-DFF4-400F-9882-FF633C440E57}" presName="background" presStyleLbl="node0" presStyleIdx="0" presStyleCnt="1"/>
      <dgm:spPr/>
    </dgm:pt>
    <dgm:pt modelId="{A38911D6-A1CD-49E4-9C14-535B80BC7808}" type="pres">
      <dgm:prSet presAssocID="{AF0AB95A-DFF4-400F-9882-FF633C440E57}" presName="text" presStyleLbl="fgAcc0" presStyleIdx="0" presStyleCnt="1" custScaleX="22706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778DCBC-AB50-4916-8EE8-D241D1AB9289}" type="pres">
      <dgm:prSet presAssocID="{AF0AB95A-DFF4-400F-9882-FF633C440E57}" presName="hierChild2" presStyleCnt="0"/>
      <dgm:spPr/>
    </dgm:pt>
    <dgm:pt modelId="{6D526E16-6006-46E0-AB91-2950B724C500}" type="pres">
      <dgm:prSet presAssocID="{C574411F-2332-4DB4-A553-BFBC0ED09E24}" presName="Name10" presStyleLbl="parChTrans1D2" presStyleIdx="0" presStyleCnt="4"/>
      <dgm:spPr/>
      <dgm:t>
        <a:bodyPr/>
        <a:lstStyle/>
        <a:p>
          <a:endParaRPr lang="th-TH"/>
        </a:p>
      </dgm:t>
    </dgm:pt>
    <dgm:pt modelId="{54087282-7500-4EB5-AD65-AAC625307F1A}" type="pres">
      <dgm:prSet presAssocID="{21868635-ED14-4F4D-AB51-9BDFF40E0959}" presName="hierRoot2" presStyleCnt="0"/>
      <dgm:spPr/>
    </dgm:pt>
    <dgm:pt modelId="{174230CC-5CE7-42E0-938A-0BF933757E6E}" type="pres">
      <dgm:prSet presAssocID="{21868635-ED14-4F4D-AB51-9BDFF40E0959}" presName="composite2" presStyleCnt="0"/>
      <dgm:spPr/>
    </dgm:pt>
    <dgm:pt modelId="{8A5E39C6-154B-4096-B110-5C0EFEBB75AE}" type="pres">
      <dgm:prSet presAssocID="{21868635-ED14-4F4D-AB51-9BDFF40E0959}" presName="background2" presStyleLbl="node2" presStyleIdx="0" presStyleCnt="4"/>
      <dgm:spPr/>
    </dgm:pt>
    <dgm:pt modelId="{4FA719BE-0E28-44B6-8EC9-19D5D9A81B9C}" type="pres">
      <dgm:prSet presAssocID="{21868635-ED14-4F4D-AB51-9BDFF40E0959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3AD6916-6E1F-49DF-8C09-FDAB66AA76AB}" type="pres">
      <dgm:prSet presAssocID="{21868635-ED14-4F4D-AB51-9BDFF40E0959}" presName="hierChild3" presStyleCnt="0"/>
      <dgm:spPr/>
    </dgm:pt>
    <dgm:pt modelId="{213B5683-F293-4103-85E3-4DBB3A2BDFE2}" type="pres">
      <dgm:prSet presAssocID="{3FC4EE81-B073-4F5C-AABE-56D3F498DB4E}" presName="Name17" presStyleLbl="parChTrans1D3" presStyleIdx="0" presStyleCnt="4"/>
      <dgm:spPr/>
      <dgm:t>
        <a:bodyPr/>
        <a:lstStyle/>
        <a:p>
          <a:endParaRPr lang="th-TH"/>
        </a:p>
      </dgm:t>
    </dgm:pt>
    <dgm:pt modelId="{D543738F-FF02-4462-906D-53434D2E0689}" type="pres">
      <dgm:prSet presAssocID="{9E527937-C61F-4BDC-B525-270C43B2D9F1}" presName="hierRoot3" presStyleCnt="0"/>
      <dgm:spPr/>
    </dgm:pt>
    <dgm:pt modelId="{600D1AA2-905D-4DC7-A9AB-E468BD672DD6}" type="pres">
      <dgm:prSet presAssocID="{9E527937-C61F-4BDC-B525-270C43B2D9F1}" presName="composite3" presStyleCnt="0"/>
      <dgm:spPr/>
    </dgm:pt>
    <dgm:pt modelId="{DFA7F55C-6800-43CA-A22B-D457FE0DF480}" type="pres">
      <dgm:prSet presAssocID="{9E527937-C61F-4BDC-B525-270C43B2D9F1}" presName="background3" presStyleLbl="node3" presStyleIdx="0" presStyleCnt="4"/>
      <dgm:spPr/>
    </dgm:pt>
    <dgm:pt modelId="{D61BAF0D-766B-47B1-9428-C3B19F18E414}" type="pres">
      <dgm:prSet presAssocID="{9E527937-C61F-4BDC-B525-270C43B2D9F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9EC648B-9CB1-4BAF-9AA8-C6B2634CE221}" type="pres">
      <dgm:prSet presAssocID="{9E527937-C61F-4BDC-B525-270C43B2D9F1}" presName="hierChild4" presStyleCnt="0"/>
      <dgm:spPr/>
    </dgm:pt>
    <dgm:pt modelId="{0EC7C70F-C03B-438A-8FE8-4F1A37826266}" type="pres">
      <dgm:prSet presAssocID="{A5CA3110-6CC9-4CB7-B77C-7D3C63730CEB}" presName="Name10" presStyleLbl="parChTrans1D2" presStyleIdx="1" presStyleCnt="4"/>
      <dgm:spPr/>
      <dgm:t>
        <a:bodyPr/>
        <a:lstStyle/>
        <a:p>
          <a:endParaRPr lang="th-TH"/>
        </a:p>
      </dgm:t>
    </dgm:pt>
    <dgm:pt modelId="{AF85717B-E5AA-4C0F-9AFD-54A23EE24E44}" type="pres">
      <dgm:prSet presAssocID="{668BCD55-3DCA-43DD-BEDD-30C35211CC76}" presName="hierRoot2" presStyleCnt="0"/>
      <dgm:spPr/>
    </dgm:pt>
    <dgm:pt modelId="{51FB1E1F-16DB-4D9C-84A1-6D89F778CF6F}" type="pres">
      <dgm:prSet presAssocID="{668BCD55-3DCA-43DD-BEDD-30C35211CC76}" presName="composite2" presStyleCnt="0"/>
      <dgm:spPr/>
    </dgm:pt>
    <dgm:pt modelId="{30550C70-5FC1-4FDF-8A63-A7316A1A9F84}" type="pres">
      <dgm:prSet presAssocID="{668BCD55-3DCA-43DD-BEDD-30C35211CC76}" presName="background2" presStyleLbl="node2" presStyleIdx="1" presStyleCnt="4"/>
      <dgm:spPr/>
    </dgm:pt>
    <dgm:pt modelId="{4E2DAD00-FD43-415B-88AC-4A4F54E46BEF}" type="pres">
      <dgm:prSet presAssocID="{668BCD55-3DCA-43DD-BEDD-30C35211CC7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59F9295-16B6-4CD5-87FB-8C21AA882BE9}" type="pres">
      <dgm:prSet presAssocID="{668BCD55-3DCA-43DD-BEDD-30C35211CC76}" presName="hierChild3" presStyleCnt="0"/>
      <dgm:spPr/>
    </dgm:pt>
    <dgm:pt modelId="{599D39DD-4063-4D98-973C-7939952191B6}" type="pres">
      <dgm:prSet presAssocID="{F8910B69-29F7-4DF6-85F5-30B518FB3830}" presName="Name17" presStyleLbl="parChTrans1D3" presStyleIdx="1" presStyleCnt="4"/>
      <dgm:spPr/>
      <dgm:t>
        <a:bodyPr/>
        <a:lstStyle/>
        <a:p>
          <a:endParaRPr lang="th-TH"/>
        </a:p>
      </dgm:t>
    </dgm:pt>
    <dgm:pt modelId="{DC8AB304-6228-49AA-A683-6225AC950994}" type="pres">
      <dgm:prSet presAssocID="{C515410B-F5E9-49F3-8437-4354E0F137F0}" presName="hierRoot3" presStyleCnt="0"/>
      <dgm:spPr/>
    </dgm:pt>
    <dgm:pt modelId="{1CFB57BB-C950-45FC-BAEE-29A551791105}" type="pres">
      <dgm:prSet presAssocID="{C515410B-F5E9-49F3-8437-4354E0F137F0}" presName="composite3" presStyleCnt="0"/>
      <dgm:spPr/>
    </dgm:pt>
    <dgm:pt modelId="{323A59A1-8DFD-40EC-A08C-13C1E6A454A3}" type="pres">
      <dgm:prSet presAssocID="{C515410B-F5E9-49F3-8437-4354E0F137F0}" presName="background3" presStyleLbl="node3" presStyleIdx="1" presStyleCnt="4"/>
      <dgm:spPr/>
    </dgm:pt>
    <dgm:pt modelId="{8E1665ED-C046-44F1-B4A4-84AAF60B196A}" type="pres">
      <dgm:prSet presAssocID="{C515410B-F5E9-49F3-8437-4354E0F137F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72F3BC7-26FF-4946-90C2-C9CE806E5058}" type="pres">
      <dgm:prSet presAssocID="{C515410B-F5E9-49F3-8437-4354E0F137F0}" presName="hierChild4" presStyleCnt="0"/>
      <dgm:spPr/>
    </dgm:pt>
    <dgm:pt modelId="{CFE3EC2A-FF1C-4A5E-93DD-54F50A483DC2}" type="pres">
      <dgm:prSet presAssocID="{B36DCD3E-3BB0-4A58-83D9-7BF86EB9FD6B}" presName="Name10" presStyleLbl="parChTrans1D2" presStyleIdx="2" presStyleCnt="4"/>
      <dgm:spPr/>
      <dgm:t>
        <a:bodyPr/>
        <a:lstStyle/>
        <a:p>
          <a:endParaRPr lang="th-TH"/>
        </a:p>
      </dgm:t>
    </dgm:pt>
    <dgm:pt modelId="{ACA3E552-B866-4FB2-B368-E6C69CE6F5A1}" type="pres">
      <dgm:prSet presAssocID="{30D00702-2726-4A7F-9F44-370D3CF418A2}" presName="hierRoot2" presStyleCnt="0"/>
      <dgm:spPr/>
    </dgm:pt>
    <dgm:pt modelId="{C2ABFEAA-6BAF-4B15-9EF0-F286E41EE014}" type="pres">
      <dgm:prSet presAssocID="{30D00702-2726-4A7F-9F44-370D3CF418A2}" presName="composite2" presStyleCnt="0"/>
      <dgm:spPr/>
    </dgm:pt>
    <dgm:pt modelId="{4BFE2492-CF02-423B-8823-65920C613F90}" type="pres">
      <dgm:prSet presAssocID="{30D00702-2726-4A7F-9F44-370D3CF418A2}" presName="background2" presStyleLbl="node2" presStyleIdx="2" presStyleCnt="4"/>
      <dgm:spPr/>
    </dgm:pt>
    <dgm:pt modelId="{93206EEB-6200-4CFF-82CF-8262E873C816}" type="pres">
      <dgm:prSet presAssocID="{30D00702-2726-4A7F-9F44-370D3CF418A2}" presName="text2" presStyleLbl="fgAcc2" presStyleIdx="2" presStyleCnt="4" custLinFactNeighborX="-1608" custLinFactNeighborY="-281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721FB7B-332D-433F-80BB-2E4EC362CC43}" type="pres">
      <dgm:prSet presAssocID="{30D00702-2726-4A7F-9F44-370D3CF418A2}" presName="hierChild3" presStyleCnt="0"/>
      <dgm:spPr/>
    </dgm:pt>
    <dgm:pt modelId="{3D261BE4-DDF5-4BB8-9711-DA90C909587D}" type="pres">
      <dgm:prSet presAssocID="{34EF181E-B537-40B0-8AD8-4419B28EFD53}" presName="Name17" presStyleLbl="parChTrans1D3" presStyleIdx="2" presStyleCnt="4"/>
      <dgm:spPr/>
      <dgm:t>
        <a:bodyPr/>
        <a:lstStyle/>
        <a:p>
          <a:endParaRPr lang="th-TH"/>
        </a:p>
      </dgm:t>
    </dgm:pt>
    <dgm:pt modelId="{DDD67ADF-C277-43BA-86A4-7ECA4BB62757}" type="pres">
      <dgm:prSet presAssocID="{3532B7D0-2F8C-45E4-A4AB-D19C123EDDB3}" presName="hierRoot3" presStyleCnt="0"/>
      <dgm:spPr/>
    </dgm:pt>
    <dgm:pt modelId="{250D976C-AF4A-44C1-91E8-7626D0678583}" type="pres">
      <dgm:prSet presAssocID="{3532B7D0-2F8C-45E4-A4AB-D19C123EDDB3}" presName="composite3" presStyleCnt="0"/>
      <dgm:spPr/>
    </dgm:pt>
    <dgm:pt modelId="{D504B5FB-7D06-44AC-A64D-EA12518337F3}" type="pres">
      <dgm:prSet presAssocID="{3532B7D0-2F8C-45E4-A4AB-D19C123EDDB3}" presName="background3" presStyleLbl="node3" presStyleIdx="2" presStyleCnt="4"/>
      <dgm:spPr/>
    </dgm:pt>
    <dgm:pt modelId="{52F0CAAD-00ED-4579-9599-14E51CFA5514}" type="pres">
      <dgm:prSet presAssocID="{3532B7D0-2F8C-45E4-A4AB-D19C123EDDB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8EA0C17-B8D9-45F3-A85E-07A16C70DDC8}" type="pres">
      <dgm:prSet presAssocID="{3532B7D0-2F8C-45E4-A4AB-D19C123EDDB3}" presName="hierChild4" presStyleCnt="0"/>
      <dgm:spPr/>
    </dgm:pt>
    <dgm:pt modelId="{52E28C77-06B9-4FC4-88A3-B8BFFA7AF7DC}" type="pres">
      <dgm:prSet presAssocID="{70ADBFF9-1F36-4043-85AA-C8D751999697}" presName="Name10" presStyleLbl="parChTrans1D2" presStyleIdx="3" presStyleCnt="4"/>
      <dgm:spPr/>
      <dgm:t>
        <a:bodyPr/>
        <a:lstStyle/>
        <a:p>
          <a:endParaRPr lang="th-TH"/>
        </a:p>
      </dgm:t>
    </dgm:pt>
    <dgm:pt modelId="{B7EFA014-FEC3-4834-8EC5-0F9961391FDF}" type="pres">
      <dgm:prSet presAssocID="{02D8F949-547A-4D5F-93CB-D1127D694486}" presName="hierRoot2" presStyleCnt="0"/>
      <dgm:spPr/>
    </dgm:pt>
    <dgm:pt modelId="{45418104-2CD2-44E0-AA41-54E88591DDF8}" type="pres">
      <dgm:prSet presAssocID="{02D8F949-547A-4D5F-93CB-D1127D694486}" presName="composite2" presStyleCnt="0"/>
      <dgm:spPr/>
    </dgm:pt>
    <dgm:pt modelId="{9B4176B7-3AC8-4905-9A7B-FF9BB23DE738}" type="pres">
      <dgm:prSet presAssocID="{02D8F949-547A-4D5F-93CB-D1127D694486}" presName="background2" presStyleLbl="node2" presStyleIdx="3" presStyleCnt="4"/>
      <dgm:spPr/>
    </dgm:pt>
    <dgm:pt modelId="{7FFA59DF-ABB6-46C4-A492-F608AEC0C285}" type="pres">
      <dgm:prSet presAssocID="{02D8F949-547A-4D5F-93CB-D1127D69448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ED7DE91-9669-42CD-BBDB-B0C33A2251CC}" type="pres">
      <dgm:prSet presAssocID="{02D8F949-547A-4D5F-93CB-D1127D694486}" presName="hierChild3" presStyleCnt="0"/>
      <dgm:spPr/>
    </dgm:pt>
    <dgm:pt modelId="{D922F435-84DB-4CCC-B73A-C134B5DE46B1}" type="pres">
      <dgm:prSet presAssocID="{C26AEBFB-0BDD-4E1B-A99C-FC998B8CA76D}" presName="Name17" presStyleLbl="parChTrans1D3" presStyleIdx="3" presStyleCnt="4"/>
      <dgm:spPr/>
      <dgm:t>
        <a:bodyPr/>
        <a:lstStyle/>
        <a:p>
          <a:endParaRPr lang="th-TH"/>
        </a:p>
      </dgm:t>
    </dgm:pt>
    <dgm:pt modelId="{1512D17A-FC16-4D4E-97A7-04A023FEE05E}" type="pres">
      <dgm:prSet presAssocID="{FA857A25-5C5A-44A6-9FD6-DF64F6C7E09E}" presName="hierRoot3" presStyleCnt="0"/>
      <dgm:spPr/>
    </dgm:pt>
    <dgm:pt modelId="{FD355FA9-912C-4B78-BE70-AE19DE1FB49A}" type="pres">
      <dgm:prSet presAssocID="{FA857A25-5C5A-44A6-9FD6-DF64F6C7E09E}" presName="composite3" presStyleCnt="0"/>
      <dgm:spPr/>
    </dgm:pt>
    <dgm:pt modelId="{867BBF7E-7ABD-4A48-B2CD-48ED74A50D96}" type="pres">
      <dgm:prSet presAssocID="{FA857A25-5C5A-44A6-9FD6-DF64F6C7E09E}" presName="background3" presStyleLbl="node3" presStyleIdx="3" presStyleCnt="4"/>
      <dgm:spPr/>
    </dgm:pt>
    <dgm:pt modelId="{1EFA86A5-DF2F-4117-90A9-6C901386F6FE}" type="pres">
      <dgm:prSet presAssocID="{FA857A25-5C5A-44A6-9FD6-DF64F6C7E09E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FEB28B3-6284-4A93-A34D-C50F8411F9AD}" type="pres">
      <dgm:prSet presAssocID="{FA857A25-5C5A-44A6-9FD6-DF64F6C7E09E}" presName="hierChild4" presStyleCnt="0"/>
      <dgm:spPr/>
    </dgm:pt>
  </dgm:ptLst>
  <dgm:cxnLst>
    <dgm:cxn modelId="{068AFD42-1A50-4754-B764-4669EA9465DA}" type="presOf" srcId="{21868635-ED14-4F4D-AB51-9BDFF40E0959}" destId="{4FA719BE-0E28-44B6-8EC9-19D5D9A81B9C}" srcOrd="0" destOrd="0" presId="urn:microsoft.com/office/officeart/2005/8/layout/hierarchy1"/>
    <dgm:cxn modelId="{0AAA42D0-CED4-460B-82AA-A86FB670CF5B}" type="presOf" srcId="{9E527937-C61F-4BDC-B525-270C43B2D9F1}" destId="{D61BAF0D-766B-47B1-9428-C3B19F18E414}" srcOrd="0" destOrd="0" presId="urn:microsoft.com/office/officeart/2005/8/layout/hierarchy1"/>
    <dgm:cxn modelId="{738AD531-036F-4211-81F7-ABBF2B56DD56}" type="presOf" srcId="{CEF878CE-2FBB-4637-A6B8-946A109D1644}" destId="{49428839-572E-4DD9-8F44-1343ED025C58}" srcOrd="0" destOrd="0" presId="urn:microsoft.com/office/officeart/2005/8/layout/hierarchy1"/>
    <dgm:cxn modelId="{0493BDC6-E0E8-4E02-8FCF-A838AD0C4647}" type="presOf" srcId="{FA857A25-5C5A-44A6-9FD6-DF64F6C7E09E}" destId="{1EFA86A5-DF2F-4117-90A9-6C901386F6FE}" srcOrd="0" destOrd="0" presId="urn:microsoft.com/office/officeart/2005/8/layout/hierarchy1"/>
    <dgm:cxn modelId="{ECA09E6B-AA71-45B0-9FBD-503B41FAFBF2}" type="presOf" srcId="{C26AEBFB-0BDD-4E1B-A99C-FC998B8CA76D}" destId="{D922F435-84DB-4CCC-B73A-C134B5DE46B1}" srcOrd="0" destOrd="0" presId="urn:microsoft.com/office/officeart/2005/8/layout/hierarchy1"/>
    <dgm:cxn modelId="{64B3CFEF-4443-4733-983E-D9B8B1E59756}" type="presOf" srcId="{AF0AB95A-DFF4-400F-9882-FF633C440E57}" destId="{A38911D6-A1CD-49E4-9C14-535B80BC7808}" srcOrd="0" destOrd="0" presId="urn:microsoft.com/office/officeart/2005/8/layout/hierarchy1"/>
    <dgm:cxn modelId="{638DB743-4A38-4F07-8991-181B4DFCC014}" srcId="{21868635-ED14-4F4D-AB51-9BDFF40E0959}" destId="{9E527937-C61F-4BDC-B525-270C43B2D9F1}" srcOrd="0" destOrd="0" parTransId="{3FC4EE81-B073-4F5C-AABE-56D3F498DB4E}" sibTransId="{6A1A119D-A622-42C8-92B5-04AE160A5EB1}"/>
    <dgm:cxn modelId="{4315170A-7FE0-4C43-A547-003509CCFDBE}" type="presOf" srcId="{3FC4EE81-B073-4F5C-AABE-56D3F498DB4E}" destId="{213B5683-F293-4103-85E3-4DBB3A2BDFE2}" srcOrd="0" destOrd="0" presId="urn:microsoft.com/office/officeart/2005/8/layout/hierarchy1"/>
    <dgm:cxn modelId="{95E7CA92-66BB-48F5-B9FF-1E05B047E25B}" srcId="{30D00702-2726-4A7F-9F44-370D3CF418A2}" destId="{3532B7D0-2F8C-45E4-A4AB-D19C123EDDB3}" srcOrd="0" destOrd="0" parTransId="{34EF181E-B537-40B0-8AD8-4419B28EFD53}" sibTransId="{C2D0813A-97CD-4529-8CA0-E3BC2A850D46}"/>
    <dgm:cxn modelId="{1B6F8B06-DCE4-4094-88E9-EFEB50AD1C14}" type="presOf" srcId="{B36DCD3E-3BB0-4A58-83D9-7BF86EB9FD6B}" destId="{CFE3EC2A-FF1C-4A5E-93DD-54F50A483DC2}" srcOrd="0" destOrd="0" presId="urn:microsoft.com/office/officeart/2005/8/layout/hierarchy1"/>
    <dgm:cxn modelId="{388A0EDD-D338-486C-BC9E-95997E725915}" type="presOf" srcId="{C574411F-2332-4DB4-A553-BFBC0ED09E24}" destId="{6D526E16-6006-46E0-AB91-2950B724C500}" srcOrd="0" destOrd="0" presId="urn:microsoft.com/office/officeart/2005/8/layout/hierarchy1"/>
    <dgm:cxn modelId="{72A58D4A-EA50-4752-BC75-B0DE83EFA8C8}" type="presOf" srcId="{C515410B-F5E9-49F3-8437-4354E0F137F0}" destId="{8E1665ED-C046-44F1-B4A4-84AAF60B196A}" srcOrd="0" destOrd="0" presId="urn:microsoft.com/office/officeart/2005/8/layout/hierarchy1"/>
    <dgm:cxn modelId="{FC9E57D3-3B92-4D66-B397-721F6DE3F301}" type="presOf" srcId="{70ADBFF9-1F36-4043-85AA-C8D751999697}" destId="{52E28C77-06B9-4FC4-88A3-B8BFFA7AF7DC}" srcOrd="0" destOrd="0" presId="urn:microsoft.com/office/officeart/2005/8/layout/hierarchy1"/>
    <dgm:cxn modelId="{9031DC9C-EAD2-4C98-957C-2C3494F67F8A}" type="presOf" srcId="{02D8F949-547A-4D5F-93CB-D1127D694486}" destId="{7FFA59DF-ABB6-46C4-A492-F608AEC0C285}" srcOrd="0" destOrd="0" presId="urn:microsoft.com/office/officeart/2005/8/layout/hierarchy1"/>
    <dgm:cxn modelId="{24240082-2D4E-446D-BFB1-F4D1B79B8226}" srcId="{AF0AB95A-DFF4-400F-9882-FF633C440E57}" destId="{668BCD55-3DCA-43DD-BEDD-30C35211CC76}" srcOrd="1" destOrd="0" parTransId="{A5CA3110-6CC9-4CB7-B77C-7D3C63730CEB}" sibTransId="{CC68C0E5-DBB2-4F37-9F01-36278417118C}"/>
    <dgm:cxn modelId="{0A123413-18A8-4AC4-A428-89C590BC4804}" type="presOf" srcId="{3532B7D0-2F8C-45E4-A4AB-D19C123EDDB3}" destId="{52F0CAAD-00ED-4579-9599-14E51CFA5514}" srcOrd="0" destOrd="0" presId="urn:microsoft.com/office/officeart/2005/8/layout/hierarchy1"/>
    <dgm:cxn modelId="{19DD8AA8-6F68-4727-9A31-C831F8792BBC}" type="presOf" srcId="{668BCD55-3DCA-43DD-BEDD-30C35211CC76}" destId="{4E2DAD00-FD43-415B-88AC-4A4F54E46BEF}" srcOrd="0" destOrd="0" presId="urn:microsoft.com/office/officeart/2005/8/layout/hierarchy1"/>
    <dgm:cxn modelId="{E1A32F2A-28F4-4AA3-BA29-E516B7BA6820}" type="presOf" srcId="{30D00702-2726-4A7F-9F44-370D3CF418A2}" destId="{93206EEB-6200-4CFF-82CF-8262E873C816}" srcOrd="0" destOrd="0" presId="urn:microsoft.com/office/officeart/2005/8/layout/hierarchy1"/>
    <dgm:cxn modelId="{3BBCB462-97CF-44B0-819F-259C1A395A3F}" srcId="{AF0AB95A-DFF4-400F-9882-FF633C440E57}" destId="{21868635-ED14-4F4D-AB51-9BDFF40E0959}" srcOrd="0" destOrd="0" parTransId="{C574411F-2332-4DB4-A553-BFBC0ED09E24}" sibTransId="{E6AEC1BD-1DC0-4A40-A109-C9114E5C3E74}"/>
    <dgm:cxn modelId="{8DE4CC26-4150-4BE1-B0B4-A37614D41C76}" type="presOf" srcId="{A5CA3110-6CC9-4CB7-B77C-7D3C63730CEB}" destId="{0EC7C70F-C03B-438A-8FE8-4F1A37826266}" srcOrd="0" destOrd="0" presId="urn:microsoft.com/office/officeart/2005/8/layout/hierarchy1"/>
    <dgm:cxn modelId="{A7EA9B7E-2F8B-46CC-A663-AD785D5C8343}" type="presOf" srcId="{F8910B69-29F7-4DF6-85F5-30B518FB3830}" destId="{599D39DD-4063-4D98-973C-7939952191B6}" srcOrd="0" destOrd="0" presId="urn:microsoft.com/office/officeart/2005/8/layout/hierarchy1"/>
    <dgm:cxn modelId="{4E466566-AA1C-42CE-9329-D97723E9A88E}" srcId="{CEF878CE-2FBB-4637-A6B8-946A109D1644}" destId="{AF0AB95A-DFF4-400F-9882-FF633C440E57}" srcOrd="0" destOrd="0" parTransId="{8950A2F0-8B9B-43E1-929A-15275D751ABE}" sibTransId="{343BF8F3-ECC9-40D0-BD0E-3D3BB0E42151}"/>
    <dgm:cxn modelId="{DDB68D39-DE83-4C5E-91E2-43425CB91C1B}" srcId="{02D8F949-547A-4D5F-93CB-D1127D694486}" destId="{FA857A25-5C5A-44A6-9FD6-DF64F6C7E09E}" srcOrd="0" destOrd="0" parTransId="{C26AEBFB-0BDD-4E1B-A99C-FC998B8CA76D}" sibTransId="{8B345F81-47DF-4E4C-B93F-064BE1596B79}"/>
    <dgm:cxn modelId="{BF3A20BB-96EC-41D7-891D-9DC8721AC464}" type="presOf" srcId="{34EF181E-B537-40B0-8AD8-4419B28EFD53}" destId="{3D261BE4-DDF5-4BB8-9711-DA90C909587D}" srcOrd="0" destOrd="0" presId="urn:microsoft.com/office/officeart/2005/8/layout/hierarchy1"/>
    <dgm:cxn modelId="{981FC018-8B9F-4FC4-B799-D2E408D49A25}" srcId="{668BCD55-3DCA-43DD-BEDD-30C35211CC76}" destId="{C515410B-F5E9-49F3-8437-4354E0F137F0}" srcOrd="0" destOrd="0" parTransId="{F8910B69-29F7-4DF6-85F5-30B518FB3830}" sibTransId="{63ADEAE3-5A17-4678-8D00-AA42B5C8BB22}"/>
    <dgm:cxn modelId="{CE7B6021-5EF2-4D9D-AD06-FA9095D5719F}" srcId="{AF0AB95A-DFF4-400F-9882-FF633C440E57}" destId="{02D8F949-547A-4D5F-93CB-D1127D694486}" srcOrd="3" destOrd="0" parTransId="{70ADBFF9-1F36-4043-85AA-C8D751999697}" sibTransId="{0D3AD1DB-6FB4-4B47-A6A8-FEB85B75BC0F}"/>
    <dgm:cxn modelId="{6AD50678-4D32-4669-B9DF-4F1BFD630FB6}" srcId="{AF0AB95A-DFF4-400F-9882-FF633C440E57}" destId="{30D00702-2726-4A7F-9F44-370D3CF418A2}" srcOrd="2" destOrd="0" parTransId="{B36DCD3E-3BB0-4A58-83D9-7BF86EB9FD6B}" sibTransId="{922EEC9E-5244-4B9F-BAF8-29278D1DA8AE}"/>
    <dgm:cxn modelId="{45CB8207-957A-4E38-8DEA-AC00033362E1}" type="presParOf" srcId="{49428839-572E-4DD9-8F44-1343ED025C58}" destId="{465E93E7-FCBB-4A64-B83B-F79E420E2BBB}" srcOrd="0" destOrd="0" presId="urn:microsoft.com/office/officeart/2005/8/layout/hierarchy1"/>
    <dgm:cxn modelId="{588082E4-28B7-4D02-AF4F-FABED8D9713A}" type="presParOf" srcId="{465E93E7-FCBB-4A64-B83B-F79E420E2BBB}" destId="{1CA55B01-2F64-4DCA-B03B-90E48CC41360}" srcOrd="0" destOrd="0" presId="urn:microsoft.com/office/officeart/2005/8/layout/hierarchy1"/>
    <dgm:cxn modelId="{8F7FEA57-C45C-41BE-963E-9A5C49039B4C}" type="presParOf" srcId="{1CA55B01-2F64-4DCA-B03B-90E48CC41360}" destId="{A714B5F2-4740-43C1-BE65-5CDBA795FCC5}" srcOrd="0" destOrd="0" presId="urn:microsoft.com/office/officeart/2005/8/layout/hierarchy1"/>
    <dgm:cxn modelId="{816911EB-4110-4621-A555-B0A5BD729FE0}" type="presParOf" srcId="{1CA55B01-2F64-4DCA-B03B-90E48CC41360}" destId="{A38911D6-A1CD-49E4-9C14-535B80BC7808}" srcOrd="1" destOrd="0" presId="urn:microsoft.com/office/officeart/2005/8/layout/hierarchy1"/>
    <dgm:cxn modelId="{E53B7082-392C-4E3B-8320-C4665EA709BA}" type="presParOf" srcId="{465E93E7-FCBB-4A64-B83B-F79E420E2BBB}" destId="{A778DCBC-AB50-4916-8EE8-D241D1AB9289}" srcOrd="1" destOrd="0" presId="urn:microsoft.com/office/officeart/2005/8/layout/hierarchy1"/>
    <dgm:cxn modelId="{28F2FBB7-6E8B-4EFB-A1EE-9C54815BEE90}" type="presParOf" srcId="{A778DCBC-AB50-4916-8EE8-D241D1AB9289}" destId="{6D526E16-6006-46E0-AB91-2950B724C500}" srcOrd="0" destOrd="0" presId="urn:microsoft.com/office/officeart/2005/8/layout/hierarchy1"/>
    <dgm:cxn modelId="{7E6658A8-1541-467F-8478-0490D035DD7F}" type="presParOf" srcId="{A778DCBC-AB50-4916-8EE8-D241D1AB9289}" destId="{54087282-7500-4EB5-AD65-AAC625307F1A}" srcOrd="1" destOrd="0" presId="urn:microsoft.com/office/officeart/2005/8/layout/hierarchy1"/>
    <dgm:cxn modelId="{F1184638-2E8E-4E01-B4A0-672EA60C4AB6}" type="presParOf" srcId="{54087282-7500-4EB5-AD65-AAC625307F1A}" destId="{174230CC-5CE7-42E0-938A-0BF933757E6E}" srcOrd="0" destOrd="0" presId="urn:microsoft.com/office/officeart/2005/8/layout/hierarchy1"/>
    <dgm:cxn modelId="{42ADB577-1B2D-4AB3-87B8-F73B832D1973}" type="presParOf" srcId="{174230CC-5CE7-42E0-938A-0BF933757E6E}" destId="{8A5E39C6-154B-4096-B110-5C0EFEBB75AE}" srcOrd="0" destOrd="0" presId="urn:microsoft.com/office/officeart/2005/8/layout/hierarchy1"/>
    <dgm:cxn modelId="{0BD664A3-257B-4C5C-9FC3-CF67F6C3783F}" type="presParOf" srcId="{174230CC-5CE7-42E0-938A-0BF933757E6E}" destId="{4FA719BE-0E28-44B6-8EC9-19D5D9A81B9C}" srcOrd="1" destOrd="0" presId="urn:microsoft.com/office/officeart/2005/8/layout/hierarchy1"/>
    <dgm:cxn modelId="{E5D127A7-4AD2-48C2-9881-50B5DEB719A0}" type="presParOf" srcId="{54087282-7500-4EB5-AD65-AAC625307F1A}" destId="{53AD6916-6E1F-49DF-8C09-FDAB66AA76AB}" srcOrd="1" destOrd="0" presId="urn:microsoft.com/office/officeart/2005/8/layout/hierarchy1"/>
    <dgm:cxn modelId="{73773D8B-0041-426A-AFCA-F12C91FD36FB}" type="presParOf" srcId="{53AD6916-6E1F-49DF-8C09-FDAB66AA76AB}" destId="{213B5683-F293-4103-85E3-4DBB3A2BDFE2}" srcOrd="0" destOrd="0" presId="urn:microsoft.com/office/officeart/2005/8/layout/hierarchy1"/>
    <dgm:cxn modelId="{3F21D337-765C-4235-9397-A3FF10C9FE76}" type="presParOf" srcId="{53AD6916-6E1F-49DF-8C09-FDAB66AA76AB}" destId="{D543738F-FF02-4462-906D-53434D2E0689}" srcOrd="1" destOrd="0" presId="urn:microsoft.com/office/officeart/2005/8/layout/hierarchy1"/>
    <dgm:cxn modelId="{CA3FA70E-9F04-4233-9F52-475C502B1B31}" type="presParOf" srcId="{D543738F-FF02-4462-906D-53434D2E0689}" destId="{600D1AA2-905D-4DC7-A9AB-E468BD672DD6}" srcOrd="0" destOrd="0" presId="urn:microsoft.com/office/officeart/2005/8/layout/hierarchy1"/>
    <dgm:cxn modelId="{63CEAD32-F700-4064-83C8-562EB8BFC77D}" type="presParOf" srcId="{600D1AA2-905D-4DC7-A9AB-E468BD672DD6}" destId="{DFA7F55C-6800-43CA-A22B-D457FE0DF480}" srcOrd="0" destOrd="0" presId="urn:microsoft.com/office/officeart/2005/8/layout/hierarchy1"/>
    <dgm:cxn modelId="{83F36152-C8A4-4B36-950F-76BFE2F7DDEC}" type="presParOf" srcId="{600D1AA2-905D-4DC7-A9AB-E468BD672DD6}" destId="{D61BAF0D-766B-47B1-9428-C3B19F18E414}" srcOrd="1" destOrd="0" presId="urn:microsoft.com/office/officeart/2005/8/layout/hierarchy1"/>
    <dgm:cxn modelId="{37BD2F56-37FC-48DB-950F-9E6D263A9EAD}" type="presParOf" srcId="{D543738F-FF02-4462-906D-53434D2E0689}" destId="{D9EC648B-9CB1-4BAF-9AA8-C6B2634CE221}" srcOrd="1" destOrd="0" presId="urn:microsoft.com/office/officeart/2005/8/layout/hierarchy1"/>
    <dgm:cxn modelId="{4808B586-3C96-4AC5-B58F-DED04FE303AB}" type="presParOf" srcId="{A778DCBC-AB50-4916-8EE8-D241D1AB9289}" destId="{0EC7C70F-C03B-438A-8FE8-4F1A37826266}" srcOrd="2" destOrd="0" presId="urn:microsoft.com/office/officeart/2005/8/layout/hierarchy1"/>
    <dgm:cxn modelId="{6E8F3461-91C6-49C4-9D70-A6945272EF3F}" type="presParOf" srcId="{A778DCBC-AB50-4916-8EE8-D241D1AB9289}" destId="{AF85717B-E5AA-4C0F-9AFD-54A23EE24E44}" srcOrd="3" destOrd="0" presId="urn:microsoft.com/office/officeart/2005/8/layout/hierarchy1"/>
    <dgm:cxn modelId="{BCF661AA-33F6-48C2-B7D0-B36D6C179DD7}" type="presParOf" srcId="{AF85717B-E5AA-4C0F-9AFD-54A23EE24E44}" destId="{51FB1E1F-16DB-4D9C-84A1-6D89F778CF6F}" srcOrd="0" destOrd="0" presId="urn:microsoft.com/office/officeart/2005/8/layout/hierarchy1"/>
    <dgm:cxn modelId="{1FE02E2A-AC55-4B53-8F50-EC2590CCA103}" type="presParOf" srcId="{51FB1E1F-16DB-4D9C-84A1-6D89F778CF6F}" destId="{30550C70-5FC1-4FDF-8A63-A7316A1A9F84}" srcOrd="0" destOrd="0" presId="urn:microsoft.com/office/officeart/2005/8/layout/hierarchy1"/>
    <dgm:cxn modelId="{C7127C07-E93F-4934-8585-0FC57AD5A0DA}" type="presParOf" srcId="{51FB1E1F-16DB-4D9C-84A1-6D89F778CF6F}" destId="{4E2DAD00-FD43-415B-88AC-4A4F54E46BEF}" srcOrd="1" destOrd="0" presId="urn:microsoft.com/office/officeart/2005/8/layout/hierarchy1"/>
    <dgm:cxn modelId="{DFF5120F-E2A4-4E80-9C5A-F9F468C4FEEC}" type="presParOf" srcId="{AF85717B-E5AA-4C0F-9AFD-54A23EE24E44}" destId="{B59F9295-16B6-4CD5-87FB-8C21AA882BE9}" srcOrd="1" destOrd="0" presId="urn:microsoft.com/office/officeart/2005/8/layout/hierarchy1"/>
    <dgm:cxn modelId="{D91B800A-6E3F-4B0D-9D76-078FBA77321C}" type="presParOf" srcId="{B59F9295-16B6-4CD5-87FB-8C21AA882BE9}" destId="{599D39DD-4063-4D98-973C-7939952191B6}" srcOrd="0" destOrd="0" presId="urn:microsoft.com/office/officeart/2005/8/layout/hierarchy1"/>
    <dgm:cxn modelId="{B9384239-B51A-47D2-AE17-E27475A40DB1}" type="presParOf" srcId="{B59F9295-16B6-4CD5-87FB-8C21AA882BE9}" destId="{DC8AB304-6228-49AA-A683-6225AC950994}" srcOrd="1" destOrd="0" presId="urn:microsoft.com/office/officeart/2005/8/layout/hierarchy1"/>
    <dgm:cxn modelId="{61D8BC5C-26D0-483C-8CC9-8A06CA6F50A6}" type="presParOf" srcId="{DC8AB304-6228-49AA-A683-6225AC950994}" destId="{1CFB57BB-C950-45FC-BAEE-29A551791105}" srcOrd="0" destOrd="0" presId="urn:microsoft.com/office/officeart/2005/8/layout/hierarchy1"/>
    <dgm:cxn modelId="{74F35C31-2D3B-4A62-BD70-FF85DA78422F}" type="presParOf" srcId="{1CFB57BB-C950-45FC-BAEE-29A551791105}" destId="{323A59A1-8DFD-40EC-A08C-13C1E6A454A3}" srcOrd="0" destOrd="0" presId="urn:microsoft.com/office/officeart/2005/8/layout/hierarchy1"/>
    <dgm:cxn modelId="{13596498-27CD-41C9-A011-2E1DB9667844}" type="presParOf" srcId="{1CFB57BB-C950-45FC-BAEE-29A551791105}" destId="{8E1665ED-C046-44F1-B4A4-84AAF60B196A}" srcOrd="1" destOrd="0" presId="urn:microsoft.com/office/officeart/2005/8/layout/hierarchy1"/>
    <dgm:cxn modelId="{787512C4-B8E3-428B-B31B-8F658124356B}" type="presParOf" srcId="{DC8AB304-6228-49AA-A683-6225AC950994}" destId="{F72F3BC7-26FF-4946-90C2-C9CE806E5058}" srcOrd="1" destOrd="0" presId="urn:microsoft.com/office/officeart/2005/8/layout/hierarchy1"/>
    <dgm:cxn modelId="{1CC85F1D-284F-4C69-A844-B6B7A1078C2A}" type="presParOf" srcId="{A778DCBC-AB50-4916-8EE8-D241D1AB9289}" destId="{CFE3EC2A-FF1C-4A5E-93DD-54F50A483DC2}" srcOrd="4" destOrd="0" presId="urn:microsoft.com/office/officeart/2005/8/layout/hierarchy1"/>
    <dgm:cxn modelId="{C5904213-8192-4FC8-B58F-EB03700DB512}" type="presParOf" srcId="{A778DCBC-AB50-4916-8EE8-D241D1AB9289}" destId="{ACA3E552-B866-4FB2-B368-E6C69CE6F5A1}" srcOrd="5" destOrd="0" presId="urn:microsoft.com/office/officeart/2005/8/layout/hierarchy1"/>
    <dgm:cxn modelId="{8A02807E-5835-447B-8F86-E5D09A7B4AC4}" type="presParOf" srcId="{ACA3E552-B866-4FB2-B368-E6C69CE6F5A1}" destId="{C2ABFEAA-6BAF-4B15-9EF0-F286E41EE014}" srcOrd="0" destOrd="0" presId="urn:microsoft.com/office/officeart/2005/8/layout/hierarchy1"/>
    <dgm:cxn modelId="{59984E6F-2D89-4FCF-B0DB-2A51C117A885}" type="presParOf" srcId="{C2ABFEAA-6BAF-4B15-9EF0-F286E41EE014}" destId="{4BFE2492-CF02-423B-8823-65920C613F90}" srcOrd="0" destOrd="0" presId="urn:microsoft.com/office/officeart/2005/8/layout/hierarchy1"/>
    <dgm:cxn modelId="{14198D86-8AD4-4B7D-AC65-7FB7B1B6440B}" type="presParOf" srcId="{C2ABFEAA-6BAF-4B15-9EF0-F286E41EE014}" destId="{93206EEB-6200-4CFF-82CF-8262E873C816}" srcOrd="1" destOrd="0" presId="urn:microsoft.com/office/officeart/2005/8/layout/hierarchy1"/>
    <dgm:cxn modelId="{C8859E51-BC21-4E2F-A7ED-426444B39309}" type="presParOf" srcId="{ACA3E552-B866-4FB2-B368-E6C69CE6F5A1}" destId="{A721FB7B-332D-433F-80BB-2E4EC362CC43}" srcOrd="1" destOrd="0" presId="urn:microsoft.com/office/officeart/2005/8/layout/hierarchy1"/>
    <dgm:cxn modelId="{029BF180-3CD2-424A-B369-D80A8023E829}" type="presParOf" srcId="{A721FB7B-332D-433F-80BB-2E4EC362CC43}" destId="{3D261BE4-DDF5-4BB8-9711-DA90C909587D}" srcOrd="0" destOrd="0" presId="urn:microsoft.com/office/officeart/2005/8/layout/hierarchy1"/>
    <dgm:cxn modelId="{8456EA2F-CC9E-475B-9694-0AAD4BE6146A}" type="presParOf" srcId="{A721FB7B-332D-433F-80BB-2E4EC362CC43}" destId="{DDD67ADF-C277-43BA-86A4-7ECA4BB62757}" srcOrd="1" destOrd="0" presId="urn:microsoft.com/office/officeart/2005/8/layout/hierarchy1"/>
    <dgm:cxn modelId="{9FD8980F-2E6B-48AD-8DBE-9E113AFB110A}" type="presParOf" srcId="{DDD67ADF-C277-43BA-86A4-7ECA4BB62757}" destId="{250D976C-AF4A-44C1-91E8-7626D0678583}" srcOrd="0" destOrd="0" presId="urn:microsoft.com/office/officeart/2005/8/layout/hierarchy1"/>
    <dgm:cxn modelId="{3C91AD00-22E0-4236-9054-F8B23379B1AB}" type="presParOf" srcId="{250D976C-AF4A-44C1-91E8-7626D0678583}" destId="{D504B5FB-7D06-44AC-A64D-EA12518337F3}" srcOrd="0" destOrd="0" presId="urn:microsoft.com/office/officeart/2005/8/layout/hierarchy1"/>
    <dgm:cxn modelId="{CCD28A40-5A70-479E-AA16-7A37C09CA74F}" type="presParOf" srcId="{250D976C-AF4A-44C1-91E8-7626D0678583}" destId="{52F0CAAD-00ED-4579-9599-14E51CFA5514}" srcOrd="1" destOrd="0" presId="urn:microsoft.com/office/officeart/2005/8/layout/hierarchy1"/>
    <dgm:cxn modelId="{BF0E84A7-336F-4237-A29D-B5E76DA06165}" type="presParOf" srcId="{DDD67ADF-C277-43BA-86A4-7ECA4BB62757}" destId="{A8EA0C17-B8D9-45F3-A85E-07A16C70DDC8}" srcOrd="1" destOrd="0" presId="urn:microsoft.com/office/officeart/2005/8/layout/hierarchy1"/>
    <dgm:cxn modelId="{887DB799-5BBB-4B34-ABFA-517DEE847567}" type="presParOf" srcId="{A778DCBC-AB50-4916-8EE8-D241D1AB9289}" destId="{52E28C77-06B9-4FC4-88A3-B8BFFA7AF7DC}" srcOrd="6" destOrd="0" presId="urn:microsoft.com/office/officeart/2005/8/layout/hierarchy1"/>
    <dgm:cxn modelId="{E39AA1D8-E226-456E-921D-C1B55A721D80}" type="presParOf" srcId="{A778DCBC-AB50-4916-8EE8-D241D1AB9289}" destId="{B7EFA014-FEC3-4834-8EC5-0F9961391FDF}" srcOrd="7" destOrd="0" presId="urn:microsoft.com/office/officeart/2005/8/layout/hierarchy1"/>
    <dgm:cxn modelId="{E43970F3-0A9A-4515-B24E-8CD407F3769D}" type="presParOf" srcId="{B7EFA014-FEC3-4834-8EC5-0F9961391FDF}" destId="{45418104-2CD2-44E0-AA41-54E88591DDF8}" srcOrd="0" destOrd="0" presId="urn:microsoft.com/office/officeart/2005/8/layout/hierarchy1"/>
    <dgm:cxn modelId="{97CD09CC-E207-4F53-9011-19C7107C9459}" type="presParOf" srcId="{45418104-2CD2-44E0-AA41-54E88591DDF8}" destId="{9B4176B7-3AC8-4905-9A7B-FF9BB23DE738}" srcOrd="0" destOrd="0" presId="urn:microsoft.com/office/officeart/2005/8/layout/hierarchy1"/>
    <dgm:cxn modelId="{9697B0CF-0E40-426B-BD20-7E9ADB594E1D}" type="presParOf" srcId="{45418104-2CD2-44E0-AA41-54E88591DDF8}" destId="{7FFA59DF-ABB6-46C4-A492-F608AEC0C285}" srcOrd="1" destOrd="0" presId="urn:microsoft.com/office/officeart/2005/8/layout/hierarchy1"/>
    <dgm:cxn modelId="{C7268E1C-384F-4D2B-A599-B99E47362864}" type="presParOf" srcId="{B7EFA014-FEC3-4834-8EC5-0F9961391FDF}" destId="{6ED7DE91-9669-42CD-BBDB-B0C33A2251CC}" srcOrd="1" destOrd="0" presId="urn:microsoft.com/office/officeart/2005/8/layout/hierarchy1"/>
    <dgm:cxn modelId="{F8C29754-606B-44F2-9E3A-0359FB9D21E9}" type="presParOf" srcId="{6ED7DE91-9669-42CD-BBDB-B0C33A2251CC}" destId="{D922F435-84DB-4CCC-B73A-C134B5DE46B1}" srcOrd="0" destOrd="0" presId="urn:microsoft.com/office/officeart/2005/8/layout/hierarchy1"/>
    <dgm:cxn modelId="{9EFC9C65-EBBA-4DD0-9535-2847A53FBD16}" type="presParOf" srcId="{6ED7DE91-9669-42CD-BBDB-B0C33A2251CC}" destId="{1512D17A-FC16-4D4E-97A7-04A023FEE05E}" srcOrd="1" destOrd="0" presId="urn:microsoft.com/office/officeart/2005/8/layout/hierarchy1"/>
    <dgm:cxn modelId="{3F076A4B-270B-4CD9-9BC3-6C6BB055BD30}" type="presParOf" srcId="{1512D17A-FC16-4D4E-97A7-04A023FEE05E}" destId="{FD355FA9-912C-4B78-BE70-AE19DE1FB49A}" srcOrd="0" destOrd="0" presId="urn:microsoft.com/office/officeart/2005/8/layout/hierarchy1"/>
    <dgm:cxn modelId="{26EB617F-D409-4077-9C1B-A07D705477A3}" type="presParOf" srcId="{FD355FA9-912C-4B78-BE70-AE19DE1FB49A}" destId="{867BBF7E-7ABD-4A48-B2CD-48ED74A50D96}" srcOrd="0" destOrd="0" presId="urn:microsoft.com/office/officeart/2005/8/layout/hierarchy1"/>
    <dgm:cxn modelId="{21C4AC31-6E95-4473-BBB7-F0DF73841558}" type="presParOf" srcId="{FD355FA9-912C-4B78-BE70-AE19DE1FB49A}" destId="{1EFA86A5-DF2F-4117-90A9-6C901386F6FE}" srcOrd="1" destOrd="0" presId="urn:microsoft.com/office/officeart/2005/8/layout/hierarchy1"/>
    <dgm:cxn modelId="{A393051A-0020-4320-B775-BBAFF43D892A}" type="presParOf" srcId="{1512D17A-FC16-4D4E-97A7-04A023FEE05E}" destId="{AFEB28B3-6284-4A93-A34D-C50F8411F9AD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F878CE-2FBB-4637-A6B8-946A109D164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F0AB95A-DFF4-400F-9882-FF633C440E57}">
      <dgm:prSet phldrT="[Text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ด้านการจัดกิจกรรมพัฒนาผู้เรียน</a:t>
          </a:r>
        </a:p>
      </dgm:t>
    </dgm:pt>
    <dgm:pt modelId="{8950A2F0-8B9B-43E1-929A-15275D751ABE}" type="parTrans" cxnId="{4E466566-AA1C-42CE-9329-D97723E9A88E}">
      <dgm:prSet/>
      <dgm:spPr/>
      <dgm:t>
        <a:bodyPr/>
        <a:lstStyle/>
        <a:p>
          <a:endParaRPr lang="th-TH"/>
        </a:p>
      </dgm:t>
    </dgm:pt>
    <dgm:pt modelId="{343BF8F3-ECC9-40D0-BD0E-3D3BB0E42151}" type="sibTrans" cxnId="{4E466566-AA1C-42CE-9329-D97723E9A88E}">
      <dgm:prSet/>
      <dgm:spPr/>
      <dgm:t>
        <a:bodyPr/>
        <a:lstStyle/>
        <a:p>
          <a:endParaRPr lang="th-TH"/>
        </a:p>
      </dgm:t>
    </dgm:pt>
    <dgm:pt modelId="{21868635-ED14-4F4D-AB51-9BDFF40E0959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การแนะแนวและระบบดูแลช่วยเหลือผู้เรียน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C574411F-2332-4DB4-A553-BFBC0ED09E24}" type="parTrans" cxnId="{3BBCB462-97CF-44B0-819F-259C1A395A3F}">
      <dgm:prSet/>
      <dgm:spPr/>
      <dgm:t>
        <a:bodyPr/>
        <a:lstStyle/>
        <a:p>
          <a:endParaRPr lang="th-TH"/>
        </a:p>
      </dgm:t>
    </dgm:pt>
    <dgm:pt modelId="{E6AEC1BD-1DC0-4A40-A109-C9114E5C3E74}" type="sibTrans" cxnId="{3BBCB462-97CF-44B0-819F-259C1A395A3F}">
      <dgm:prSet/>
      <dgm:spPr/>
      <dgm:t>
        <a:bodyPr/>
        <a:lstStyle/>
        <a:p>
          <a:endParaRPr lang="th-TH"/>
        </a:p>
      </dgm:t>
    </dgm:pt>
    <dgm:pt modelId="{668BCD55-3DCA-43DD-BEDD-30C35211CC76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กิจกรรมนักเรียน</a:t>
          </a:r>
        </a:p>
      </dgm:t>
    </dgm:pt>
    <dgm:pt modelId="{A5CA3110-6CC9-4CB7-B77C-7D3C63730CEB}" type="parTrans" cxnId="{24240082-2D4E-446D-BFB1-F4D1B79B8226}">
      <dgm:prSet/>
      <dgm:spPr/>
      <dgm:t>
        <a:bodyPr/>
        <a:lstStyle/>
        <a:p>
          <a:endParaRPr lang="th-TH"/>
        </a:p>
      </dgm:t>
    </dgm:pt>
    <dgm:pt modelId="{CC68C0E5-DBB2-4F37-9F01-36278417118C}" type="sibTrans" cxnId="{24240082-2D4E-446D-BFB1-F4D1B79B8226}">
      <dgm:prSet/>
      <dgm:spPr/>
      <dgm:t>
        <a:bodyPr/>
        <a:lstStyle/>
        <a:p>
          <a:endParaRPr lang="th-TH"/>
        </a:p>
      </dgm:t>
    </dgm:pt>
    <dgm:pt modelId="{30D00702-2726-4A7F-9F44-370D3CF418A2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กิจกรรมเพื่อสังคมและสาธารณประโยชน์</a:t>
          </a:r>
        </a:p>
      </dgm:t>
    </dgm:pt>
    <dgm:pt modelId="{B36DCD3E-3BB0-4A58-83D9-7BF86EB9FD6B}" type="parTrans" cxnId="{6AD50678-4D32-4669-B9DF-4F1BFD630FB6}">
      <dgm:prSet/>
      <dgm:spPr/>
      <dgm:t>
        <a:bodyPr/>
        <a:lstStyle/>
        <a:p>
          <a:endParaRPr lang="th-TH"/>
        </a:p>
      </dgm:t>
    </dgm:pt>
    <dgm:pt modelId="{922EEC9E-5244-4B9F-BAF8-29278D1DA8AE}" type="sibTrans" cxnId="{6AD50678-4D32-4669-B9DF-4F1BFD630FB6}">
      <dgm:prSet/>
      <dgm:spPr/>
      <dgm:t>
        <a:bodyPr/>
        <a:lstStyle/>
        <a:p>
          <a:endParaRPr lang="th-TH"/>
        </a:p>
      </dgm:t>
    </dgm:pt>
    <dgm:pt modelId="{9E527937-C61F-4BDC-B525-270C43B2D9F1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๕ ตัวบ่งชี้</a:t>
          </a:r>
          <a:endParaRPr lang="th-TH" sz="3200" b="1" dirty="0">
            <a:latin typeface="TH SarabunPSK" pitchFamily="34" charset="-34"/>
            <a:cs typeface="+mn-cs"/>
          </a:endParaRPr>
        </a:p>
      </dgm:t>
    </dgm:pt>
    <dgm:pt modelId="{3FC4EE81-B073-4F5C-AABE-56D3F498DB4E}" type="parTrans" cxnId="{638DB743-4A38-4F07-8991-181B4DFCC014}">
      <dgm:prSet/>
      <dgm:spPr/>
      <dgm:t>
        <a:bodyPr/>
        <a:lstStyle/>
        <a:p>
          <a:endParaRPr lang="th-TH"/>
        </a:p>
      </dgm:t>
    </dgm:pt>
    <dgm:pt modelId="{6A1A119D-A622-42C8-92B5-04AE160A5EB1}" type="sibTrans" cxnId="{638DB743-4A38-4F07-8991-181B4DFCC014}">
      <dgm:prSet/>
      <dgm:spPr/>
      <dgm:t>
        <a:bodyPr/>
        <a:lstStyle/>
        <a:p>
          <a:endParaRPr lang="th-TH"/>
        </a:p>
      </dgm:t>
    </dgm:pt>
    <dgm:pt modelId="{C515410B-F5E9-49F3-8437-4354E0F137F0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๖ ตัวบ่งชี้</a:t>
          </a:r>
        </a:p>
      </dgm:t>
    </dgm:pt>
    <dgm:pt modelId="{F8910B69-29F7-4DF6-85F5-30B518FB3830}" type="parTrans" cxnId="{981FC018-8B9F-4FC4-B799-D2E408D49A25}">
      <dgm:prSet/>
      <dgm:spPr/>
      <dgm:t>
        <a:bodyPr/>
        <a:lstStyle/>
        <a:p>
          <a:endParaRPr lang="th-TH"/>
        </a:p>
      </dgm:t>
    </dgm:pt>
    <dgm:pt modelId="{63ADEAE3-5A17-4678-8D00-AA42B5C8BB22}" type="sibTrans" cxnId="{981FC018-8B9F-4FC4-B799-D2E408D49A25}">
      <dgm:prSet/>
      <dgm:spPr/>
      <dgm:t>
        <a:bodyPr/>
        <a:lstStyle/>
        <a:p>
          <a:endParaRPr lang="th-TH"/>
        </a:p>
      </dgm:t>
    </dgm:pt>
    <dgm:pt modelId="{3532B7D0-2F8C-45E4-A4AB-D19C123EDDB3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๔ ตัวบ่งชี้</a:t>
          </a:r>
        </a:p>
      </dgm:t>
    </dgm:pt>
    <dgm:pt modelId="{34EF181E-B537-40B0-8AD8-4419B28EFD53}" type="parTrans" cxnId="{95E7CA92-66BB-48F5-B9FF-1E05B047E25B}">
      <dgm:prSet/>
      <dgm:spPr/>
      <dgm:t>
        <a:bodyPr/>
        <a:lstStyle/>
        <a:p>
          <a:endParaRPr lang="th-TH"/>
        </a:p>
      </dgm:t>
    </dgm:pt>
    <dgm:pt modelId="{C2D0813A-97CD-4529-8CA0-E3BC2A850D46}" type="sibTrans" cxnId="{95E7CA92-66BB-48F5-B9FF-1E05B047E25B}">
      <dgm:prSet/>
      <dgm:spPr/>
      <dgm:t>
        <a:bodyPr/>
        <a:lstStyle/>
        <a:p>
          <a:endParaRPr lang="th-TH"/>
        </a:p>
      </dgm:t>
    </dgm:pt>
    <dgm:pt modelId="{49428839-572E-4DD9-8F44-1343ED025C58}" type="pres">
      <dgm:prSet presAssocID="{CEF878CE-2FBB-4637-A6B8-946A109D16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465E93E7-FCBB-4A64-B83B-F79E420E2BBB}" type="pres">
      <dgm:prSet presAssocID="{AF0AB95A-DFF4-400F-9882-FF633C440E57}" presName="hierRoot1" presStyleCnt="0"/>
      <dgm:spPr/>
    </dgm:pt>
    <dgm:pt modelId="{1CA55B01-2F64-4DCA-B03B-90E48CC41360}" type="pres">
      <dgm:prSet presAssocID="{AF0AB95A-DFF4-400F-9882-FF633C440E57}" presName="composite" presStyleCnt="0"/>
      <dgm:spPr/>
    </dgm:pt>
    <dgm:pt modelId="{A714B5F2-4740-43C1-BE65-5CDBA795FCC5}" type="pres">
      <dgm:prSet presAssocID="{AF0AB95A-DFF4-400F-9882-FF633C440E57}" presName="background" presStyleLbl="node0" presStyleIdx="0" presStyleCnt="1"/>
      <dgm:spPr/>
    </dgm:pt>
    <dgm:pt modelId="{A38911D6-A1CD-49E4-9C14-535B80BC7808}" type="pres">
      <dgm:prSet presAssocID="{AF0AB95A-DFF4-400F-9882-FF633C440E57}" presName="text" presStyleLbl="fgAcc0" presStyleIdx="0" presStyleCnt="1" custScaleX="22706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778DCBC-AB50-4916-8EE8-D241D1AB9289}" type="pres">
      <dgm:prSet presAssocID="{AF0AB95A-DFF4-400F-9882-FF633C440E57}" presName="hierChild2" presStyleCnt="0"/>
      <dgm:spPr/>
    </dgm:pt>
    <dgm:pt modelId="{6D526E16-6006-46E0-AB91-2950B724C500}" type="pres">
      <dgm:prSet presAssocID="{C574411F-2332-4DB4-A553-BFBC0ED09E24}" presName="Name10" presStyleLbl="parChTrans1D2" presStyleIdx="0" presStyleCnt="3"/>
      <dgm:spPr/>
      <dgm:t>
        <a:bodyPr/>
        <a:lstStyle/>
        <a:p>
          <a:endParaRPr lang="th-TH"/>
        </a:p>
      </dgm:t>
    </dgm:pt>
    <dgm:pt modelId="{54087282-7500-4EB5-AD65-AAC625307F1A}" type="pres">
      <dgm:prSet presAssocID="{21868635-ED14-4F4D-AB51-9BDFF40E0959}" presName="hierRoot2" presStyleCnt="0"/>
      <dgm:spPr/>
    </dgm:pt>
    <dgm:pt modelId="{174230CC-5CE7-42E0-938A-0BF933757E6E}" type="pres">
      <dgm:prSet presAssocID="{21868635-ED14-4F4D-AB51-9BDFF40E0959}" presName="composite2" presStyleCnt="0"/>
      <dgm:spPr/>
    </dgm:pt>
    <dgm:pt modelId="{8A5E39C6-154B-4096-B110-5C0EFEBB75AE}" type="pres">
      <dgm:prSet presAssocID="{21868635-ED14-4F4D-AB51-9BDFF40E0959}" presName="background2" presStyleLbl="node2" presStyleIdx="0" presStyleCnt="3"/>
      <dgm:spPr/>
    </dgm:pt>
    <dgm:pt modelId="{4FA719BE-0E28-44B6-8EC9-19D5D9A81B9C}" type="pres">
      <dgm:prSet presAssocID="{21868635-ED14-4F4D-AB51-9BDFF40E095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3AD6916-6E1F-49DF-8C09-FDAB66AA76AB}" type="pres">
      <dgm:prSet presAssocID="{21868635-ED14-4F4D-AB51-9BDFF40E0959}" presName="hierChild3" presStyleCnt="0"/>
      <dgm:spPr/>
    </dgm:pt>
    <dgm:pt modelId="{213B5683-F293-4103-85E3-4DBB3A2BDFE2}" type="pres">
      <dgm:prSet presAssocID="{3FC4EE81-B073-4F5C-AABE-56D3F498DB4E}" presName="Name17" presStyleLbl="parChTrans1D3" presStyleIdx="0" presStyleCnt="3"/>
      <dgm:spPr/>
      <dgm:t>
        <a:bodyPr/>
        <a:lstStyle/>
        <a:p>
          <a:endParaRPr lang="th-TH"/>
        </a:p>
      </dgm:t>
    </dgm:pt>
    <dgm:pt modelId="{D543738F-FF02-4462-906D-53434D2E0689}" type="pres">
      <dgm:prSet presAssocID="{9E527937-C61F-4BDC-B525-270C43B2D9F1}" presName="hierRoot3" presStyleCnt="0"/>
      <dgm:spPr/>
    </dgm:pt>
    <dgm:pt modelId="{600D1AA2-905D-4DC7-A9AB-E468BD672DD6}" type="pres">
      <dgm:prSet presAssocID="{9E527937-C61F-4BDC-B525-270C43B2D9F1}" presName="composite3" presStyleCnt="0"/>
      <dgm:spPr/>
    </dgm:pt>
    <dgm:pt modelId="{DFA7F55C-6800-43CA-A22B-D457FE0DF480}" type="pres">
      <dgm:prSet presAssocID="{9E527937-C61F-4BDC-B525-270C43B2D9F1}" presName="background3" presStyleLbl="node3" presStyleIdx="0" presStyleCnt="3"/>
      <dgm:spPr/>
    </dgm:pt>
    <dgm:pt modelId="{D61BAF0D-766B-47B1-9428-C3B19F18E414}" type="pres">
      <dgm:prSet presAssocID="{9E527937-C61F-4BDC-B525-270C43B2D9F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9EC648B-9CB1-4BAF-9AA8-C6B2634CE221}" type="pres">
      <dgm:prSet presAssocID="{9E527937-C61F-4BDC-B525-270C43B2D9F1}" presName="hierChild4" presStyleCnt="0"/>
      <dgm:spPr/>
    </dgm:pt>
    <dgm:pt modelId="{0EC7C70F-C03B-438A-8FE8-4F1A37826266}" type="pres">
      <dgm:prSet presAssocID="{A5CA3110-6CC9-4CB7-B77C-7D3C63730CEB}" presName="Name10" presStyleLbl="parChTrans1D2" presStyleIdx="1" presStyleCnt="3"/>
      <dgm:spPr/>
      <dgm:t>
        <a:bodyPr/>
        <a:lstStyle/>
        <a:p>
          <a:endParaRPr lang="th-TH"/>
        </a:p>
      </dgm:t>
    </dgm:pt>
    <dgm:pt modelId="{AF85717B-E5AA-4C0F-9AFD-54A23EE24E44}" type="pres">
      <dgm:prSet presAssocID="{668BCD55-3DCA-43DD-BEDD-30C35211CC76}" presName="hierRoot2" presStyleCnt="0"/>
      <dgm:spPr/>
    </dgm:pt>
    <dgm:pt modelId="{51FB1E1F-16DB-4D9C-84A1-6D89F778CF6F}" type="pres">
      <dgm:prSet presAssocID="{668BCD55-3DCA-43DD-BEDD-30C35211CC76}" presName="composite2" presStyleCnt="0"/>
      <dgm:spPr/>
    </dgm:pt>
    <dgm:pt modelId="{30550C70-5FC1-4FDF-8A63-A7316A1A9F84}" type="pres">
      <dgm:prSet presAssocID="{668BCD55-3DCA-43DD-BEDD-30C35211CC76}" presName="background2" presStyleLbl="node2" presStyleIdx="1" presStyleCnt="3"/>
      <dgm:spPr/>
    </dgm:pt>
    <dgm:pt modelId="{4E2DAD00-FD43-415B-88AC-4A4F54E46BEF}" type="pres">
      <dgm:prSet presAssocID="{668BCD55-3DCA-43DD-BEDD-30C35211CC7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59F9295-16B6-4CD5-87FB-8C21AA882BE9}" type="pres">
      <dgm:prSet presAssocID="{668BCD55-3DCA-43DD-BEDD-30C35211CC76}" presName="hierChild3" presStyleCnt="0"/>
      <dgm:spPr/>
    </dgm:pt>
    <dgm:pt modelId="{599D39DD-4063-4D98-973C-7939952191B6}" type="pres">
      <dgm:prSet presAssocID="{F8910B69-29F7-4DF6-85F5-30B518FB3830}" presName="Name17" presStyleLbl="parChTrans1D3" presStyleIdx="1" presStyleCnt="3"/>
      <dgm:spPr/>
      <dgm:t>
        <a:bodyPr/>
        <a:lstStyle/>
        <a:p>
          <a:endParaRPr lang="th-TH"/>
        </a:p>
      </dgm:t>
    </dgm:pt>
    <dgm:pt modelId="{DC8AB304-6228-49AA-A683-6225AC950994}" type="pres">
      <dgm:prSet presAssocID="{C515410B-F5E9-49F3-8437-4354E0F137F0}" presName="hierRoot3" presStyleCnt="0"/>
      <dgm:spPr/>
    </dgm:pt>
    <dgm:pt modelId="{1CFB57BB-C950-45FC-BAEE-29A551791105}" type="pres">
      <dgm:prSet presAssocID="{C515410B-F5E9-49F3-8437-4354E0F137F0}" presName="composite3" presStyleCnt="0"/>
      <dgm:spPr/>
    </dgm:pt>
    <dgm:pt modelId="{323A59A1-8DFD-40EC-A08C-13C1E6A454A3}" type="pres">
      <dgm:prSet presAssocID="{C515410B-F5E9-49F3-8437-4354E0F137F0}" presName="background3" presStyleLbl="node3" presStyleIdx="1" presStyleCnt="3"/>
      <dgm:spPr/>
    </dgm:pt>
    <dgm:pt modelId="{8E1665ED-C046-44F1-B4A4-84AAF60B196A}" type="pres">
      <dgm:prSet presAssocID="{C515410B-F5E9-49F3-8437-4354E0F137F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72F3BC7-26FF-4946-90C2-C9CE806E5058}" type="pres">
      <dgm:prSet presAssocID="{C515410B-F5E9-49F3-8437-4354E0F137F0}" presName="hierChild4" presStyleCnt="0"/>
      <dgm:spPr/>
    </dgm:pt>
    <dgm:pt modelId="{CFE3EC2A-FF1C-4A5E-93DD-54F50A483DC2}" type="pres">
      <dgm:prSet presAssocID="{B36DCD3E-3BB0-4A58-83D9-7BF86EB9FD6B}" presName="Name10" presStyleLbl="parChTrans1D2" presStyleIdx="2" presStyleCnt="3"/>
      <dgm:spPr/>
      <dgm:t>
        <a:bodyPr/>
        <a:lstStyle/>
        <a:p>
          <a:endParaRPr lang="th-TH"/>
        </a:p>
      </dgm:t>
    </dgm:pt>
    <dgm:pt modelId="{ACA3E552-B866-4FB2-B368-E6C69CE6F5A1}" type="pres">
      <dgm:prSet presAssocID="{30D00702-2726-4A7F-9F44-370D3CF418A2}" presName="hierRoot2" presStyleCnt="0"/>
      <dgm:spPr/>
    </dgm:pt>
    <dgm:pt modelId="{C2ABFEAA-6BAF-4B15-9EF0-F286E41EE014}" type="pres">
      <dgm:prSet presAssocID="{30D00702-2726-4A7F-9F44-370D3CF418A2}" presName="composite2" presStyleCnt="0"/>
      <dgm:spPr/>
    </dgm:pt>
    <dgm:pt modelId="{4BFE2492-CF02-423B-8823-65920C613F90}" type="pres">
      <dgm:prSet presAssocID="{30D00702-2726-4A7F-9F44-370D3CF418A2}" presName="background2" presStyleLbl="node2" presStyleIdx="2" presStyleCnt="3"/>
      <dgm:spPr/>
    </dgm:pt>
    <dgm:pt modelId="{93206EEB-6200-4CFF-82CF-8262E873C816}" type="pres">
      <dgm:prSet presAssocID="{30D00702-2726-4A7F-9F44-370D3CF418A2}" presName="text2" presStyleLbl="fgAcc2" presStyleIdx="2" presStyleCnt="3" custScaleX="129727" custLinFactNeighborX="-1608" custLinFactNeighborY="-281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721FB7B-332D-433F-80BB-2E4EC362CC43}" type="pres">
      <dgm:prSet presAssocID="{30D00702-2726-4A7F-9F44-370D3CF418A2}" presName="hierChild3" presStyleCnt="0"/>
      <dgm:spPr/>
    </dgm:pt>
    <dgm:pt modelId="{3D261BE4-DDF5-4BB8-9711-DA90C909587D}" type="pres">
      <dgm:prSet presAssocID="{34EF181E-B537-40B0-8AD8-4419B28EFD53}" presName="Name17" presStyleLbl="parChTrans1D3" presStyleIdx="2" presStyleCnt="3"/>
      <dgm:spPr/>
      <dgm:t>
        <a:bodyPr/>
        <a:lstStyle/>
        <a:p>
          <a:endParaRPr lang="th-TH"/>
        </a:p>
      </dgm:t>
    </dgm:pt>
    <dgm:pt modelId="{DDD67ADF-C277-43BA-86A4-7ECA4BB62757}" type="pres">
      <dgm:prSet presAssocID="{3532B7D0-2F8C-45E4-A4AB-D19C123EDDB3}" presName="hierRoot3" presStyleCnt="0"/>
      <dgm:spPr/>
    </dgm:pt>
    <dgm:pt modelId="{250D976C-AF4A-44C1-91E8-7626D0678583}" type="pres">
      <dgm:prSet presAssocID="{3532B7D0-2F8C-45E4-A4AB-D19C123EDDB3}" presName="composite3" presStyleCnt="0"/>
      <dgm:spPr/>
    </dgm:pt>
    <dgm:pt modelId="{D504B5FB-7D06-44AC-A64D-EA12518337F3}" type="pres">
      <dgm:prSet presAssocID="{3532B7D0-2F8C-45E4-A4AB-D19C123EDDB3}" presName="background3" presStyleLbl="node3" presStyleIdx="2" presStyleCnt="3"/>
      <dgm:spPr/>
    </dgm:pt>
    <dgm:pt modelId="{52F0CAAD-00ED-4579-9599-14E51CFA5514}" type="pres">
      <dgm:prSet presAssocID="{3532B7D0-2F8C-45E4-A4AB-D19C123EDDB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8EA0C17-B8D9-45F3-A85E-07A16C70DDC8}" type="pres">
      <dgm:prSet presAssocID="{3532B7D0-2F8C-45E4-A4AB-D19C123EDDB3}" presName="hierChild4" presStyleCnt="0"/>
      <dgm:spPr/>
    </dgm:pt>
  </dgm:ptLst>
  <dgm:cxnLst>
    <dgm:cxn modelId="{6AD50678-4D32-4669-B9DF-4F1BFD630FB6}" srcId="{AF0AB95A-DFF4-400F-9882-FF633C440E57}" destId="{30D00702-2726-4A7F-9F44-370D3CF418A2}" srcOrd="2" destOrd="0" parTransId="{B36DCD3E-3BB0-4A58-83D9-7BF86EB9FD6B}" sibTransId="{922EEC9E-5244-4B9F-BAF8-29278D1DA8AE}"/>
    <dgm:cxn modelId="{0F5086CB-EB26-4C0A-A5CD-5C067CC817FC}" type="presOf" srcId="{B36DCD3E-3BB0-4A58-83D9-7BF86EB9FD6B}" destId="{CFE3EC2A-FF1C-4A5E-93DD-54F50A483DC2}" srcOrd="0" destOrd="0" presId="urn:microsoft.com/office/officeart/2005/8/layout/hierarchy1"/>
    <dgm:cxn modelId="{A63858F9-6809-4484-AFB1-8C54DFEB8065}" type="presOf" srcId="{3532B7D0-2F8C-45E4-A4AB-D19C123EDDB3}" destId="{52F0CAAD-00ED-4579-9599-14E51CFA5514}" srcOrd="0" destOrd="0" presId="urn:microsoft.com/office/officeart/2005/8/layout/hierarchy1"/>
    <dgm:cxn modelId="{CCFC90E6-880C-4049-A0DD-C168324DD89F}" type="presOf" srcId="{C515410B-F5E9-49F3-8437-4354E0F137F0}" destId="{8E1665ED-C046-44F1-B4A4-84AAF60B196A}" srcOrd="0" destOrd="0" presId="urn:microsoft.com/office/officeart/2005/8/layout/hierarchy1"/>
    <dgm:cxn modelId="{6D38075A-F3F0-42B6-9648-2742634DFC52}" type="presOf" srcId="{C574411F-2332-4DB4-A553-BFBC0ED09E24}" destId="{6D526E16-6006-46E0-AB91-2950B724C500}" srcOrd="0" destOrd="0" presId="urn:microsoft.com/office/officeart/2005/8/layout/hierarchy1"/>
    <dgm:cxn modelId="{3BBCB462-97CF-44B0-819F-259C1A395A3F}" srcId="{AF0AB95A-DFF4-400F-9882-FF633C440E57}" destId="{21868635-ED14-4F4D-AB51-9BDFF40E0959}" srcOrd="0" destOrd="0" parTransId="{C574411F-2332-4DB4-A553-BFBC0ED09E24}" sibTransId="{E6AEC1BD-1DC0-4A40-A109-C9114E5C3E74}"/>
    <dgm:cxn modelId="{723762DB-CBCF-417B-AA17-A9CA8D0E547E}" type="presOf" srcId="{A5CA3110-6CC9-4CB7-B77C-7D3C63730CEB}" destId="{0EC7C70F-C03B-438A-8FE8-4F1A37826266}" srcOrd="0" destOrd="0" presId="urn:microsoft.com/office/officeart/2005/8/layout/hierarchy1"/>
    <dgm:cxn modelId="{95E7CA92-66BB-48F5-B9FF-1E05B047E25B}" srcId="{30D00702-2726-4A7F-9F44-370D3CF418A2}" destId="{3532B7D0-2F8C-45E4-A4AB-D19C123EDDB3}" srcOrd="0" destOrd="0" parTransId="{34EF181E-B537-40B0-8AD8-4419B28EFD53}" sibTransId="{C2D0813A-97CD-4529-8CA0-E3BC2A850D46}"/>
    <dgm:cxn modelId="{F151909A-FD39-41F8-A1C9-26C974389B84}" type="presOf" srcId="{AF0AB95A-DFF4-400F-9882-FF633C440E57}" destId="{A38911D6-A1CD-49E4-9C14-535B80BC7808}" srcOrd="0" destOrd="0" presId="urn:microsoft.com/office/officeart/2005/8/layout/hierarchy1"/>
    <dgm:cxn modelId="{E90F4A22-4976-45FF-AE03-CB01C0BA4EF0}" type="presOf" srcId="{668BCD55-3DCA-43DD-BEDD-30C35211CC76}" destId="{4E2DAD00-FD43-415B-88AC-4A4F54E46BEF}" srcOrd="0" destOrd="0" presId="urn:microsoft.com/office/officeart/2005/8/layout/hierarchy1"/>
    <dgm:cxn modelId="{24240082-2D4E-446D-BFB1-F4D1B79B8226}" srcId="{AF0AB95A-DFF4-400F-9882-FF633C440E57}" destId="{668BCD55-3DCA-43DD-BEDD-30C35211CC76}" srcOrd="1" destOrd="0" parTransId="{A5CA3110-6CC9-4CB7-B77C-7D3C63730CEB}" sibTransId="{CC68C0E5-DBB2-4F37-9F01-36278417118C}"/>
    <dgm:cxn modelId="{B666686F-64BA-4717-A4D8-87E2FB289648}" type="presOf" srcId="{F8910B69-29F7-4DF6-85F5-30B518FB3830}" destId="{599D39DD-4063-4D98-973C-7939952191B6}" srcOrd="0" destOrd="0" presId="urn:microsoft.com/office/officeart/2005/8/layout/hierarchy1"/>
    <dgm:cxn modelId="{144246D4-B8CB-4E25-93B3-4660FE1CAD2E}" type="presOf" srcId="{34EF181E-B537-40B0-8AD8-4419B28EFD53}" destId="{3D261BE4-DDF5-4BB8-9711-DA90C909587D}" srcOrd="0" destOrd="0" presId="urn:microsoft.com/office/officeart/2005/8/layout/hierarchy1"/>
    <dgm:cxn modelId="{40A88C4C-91D9-45C4-A38D-1D3D132901BC}" type="presOf" srcId="{30D00702-2726-4A7F-9F44-370D3CF418A2}" destId="{93206EEB-6200-4CFF-82CF-8262E873C816}" srcOrd="0" destOrd="0" presId="urn:microsoft.com/office/officeart/2005/8/layout/hierarchy1"/>
    <dgm:cxn modelId="{A3F37C24-9D35-412F-A316-6E183E557E43}" type="presOf" srcId="{3FC4EE81-B073-4F5C-AABE-56D3F498DB4E}" destId="{213B5683-F293-4103-85E3-4DBB3A2BDFE2}" srcOrd="0" destOrd="0" presId="urn:microsoft.com/office/officeart/2005/8/layout/hierarchy1"/>
    <dgm:cxn modelId="{9D8685B8-16CE-4455-98A1-AABF128F9B1E}" type="presOf" srcId="{CEF878CE-2FBB-4637-A6B8-946A109D1644}" destId="{49428839-572E-4DD9-8F44-1343ED025C58}" srcOrd="0" destOrd="0" presId="urn:microsoft.com/office/officeart/2005/8/layout/hierarchy1"/>
    <dgm:cxn modelId="{4E466566-AA1C-42CE-9329-D97723E9A88E}" srcId="{CEF878CE-2FBB-4637-A6B8-946A109D1644}" destId="{AF0AB95A-DFF4-400F-9882-FF633C440E57}" srcOrd="0" destOrd="0" parTransId="{8950A2F0-8B9B-43E1-929A-15275D751ABE}" sibTransId="{343BF8F3-ECC9-40D0-BD0E-3D3BB0E42151}"/>
    <dgm:cxn modelId="{981FC018-8B9F-4FC4-B799-D2E408D49A25}" srcId="{668BCD55-3DCA-43DD-BEDD-30C35211CC76}" destId="{C515410B-F5E9-49F3-8437-4354E0F137F0}" srcOrd="0" destOrd="0" parTransId="{F8910B69-29F7-4DF6-85F5-30B518FB3830}" sibTransId="{63ADEAE3-5A17-4678-8D00-AA42B5C8BB22}"/>
    <dgm:cxn modelId="{638DB743-4A38-4F07-8991-181B4DFCC014}" srcId="{21868635-ED14-4F4D-AB51-9BDFF40E0959}" destId="{9E527937-C61F-4BDC-B525-270C43B2D9F1}" srcOrd="0" destOrd="0" parTransId="{3FC4EE81-B073-4F5C-AABE-56D3F498DB4E}" sibTransId="{6A1A119D-A622-42C8-92B5-04AE160A5EB1}"/>
    <dgm:cxn modelId="{F9A94D4E-FFD5-4D4B-8BC8-95CABAA6ACC6}" type="presOf" srcId="{21868635-ED14-4F4D-AB51-9BDFF40E0959}" destId="{4FA719BE-0E28-44B6-8EC9-19D5D9A81B9C}" srcOrd="0" destOrd="0" presId="urn:microsoft.com/office/officeart/2005/8/layout/hierarchy1"/>
    <dgm:cxn modelId="{785D33AF-EB92-4EAC-AB2C-488AAECC7867}" type="presOf" srcId="{9E527937-C61F-4BDC-B525-270C43B2D9F1}" destId="{D61BAF0D-766B-47B1-9428-C3B19F18E414}" srcOrd="0" destOrd="0" presId="urn:microsoft.com/office/officeart/2005/8/layout/hierarchy1"/>
    <dgm:cxn modelId="{D9940D93-48BF-4832-97D1-A23BBFA9BD58}" type="presParOf" srcId="{49428839-572E-4DD9-8F44-1343ED025C58}" destId="{465E93E7-FCBB-4A64-B83B-F79E420E2BBB}" srcOrd="0" destOrd="0" presId="urn:microsoft.com/office/officeart/2005/8/layout/hierarchy1"/>
    <dgm:cxn modelId="{E7FE49D6-3120-434B-81FC-983874CFB12F}" type="presParOf" srcId="{465E93E7-FCBB-4A64-B83B-F79E420E2BBB}" destId="{1CA55B01-2F64-4DCA-B03B-90E48CC41360}" srcOrd="0" destOrd="0" presId="urn:microsoft.com/office/officeart/2005/8/layout/hierarchy1"/>
    <dgm:cxn modelId="{885E62F7-0BA0-46E7-8B4E-AA23F48FCDE4}" type="presParOf" srcId="{1CA55B01-2F64-4DCA-B03B-90E48CC41360}" destId="{A714B5F2-4740-43C1-BE65-5CDBA795FCC5}" srcOrd="0" destOrd="0" presId="urn:microsoft.com/office/officeart/2005/8/layout/hierarchy1"/>
    <dgm:cxn modelId="{87E54546-CC0F-41BF-AE58-BEA74C4EC320}" type="presParOf" srcId="{1CA55B01-2F64-4DCA-B03B-90E48CC41360}" destId="{A38911D6-A1CD-49E4-9C14-535B80BC7808}" srcOrd="1" destOrd="0" presId="urn:microsoft.com/office/officeart/2005/8/layout/hierarchy1"/>
    <dgm:cxn modelId="{71649DA5-9487-442E-B7BD-589C5D78F8AA}" type="presParOf" srcId="{465E93E7-FCBB-4A64-B83B-F79E420E2BBB}" destId="{A778DCBC-AB50-4916-8EE8-D241D1AB9289}" srcOrd="1" destOrd="0" presId="urn:microsoft.com/office/officeart/2005/8/layout/hierarchy1"/>
    <dgm:cxn modelId="{596E1371-6369-411B-AC2E-CD3D3E696356}" type="presParOf" srcId="{A778DCBC-AB50-4916-8EE8-D241D1AB9289}" destId="{6D526E16-6006-46E0-AB91-2950B724C500}" srcOrd="0" destOrd="0" presId="urn:microsoft.com/office/officeart/2005/8/layout/hierarchy1"/>
    <dgm:cxn modelId="{3E82B0EC-38ED-4E69-ABFE-E6C078BDE5CB}" type="presParOf" srcId="{A778DCBC-AB50-4916-8EE8-D241D1AB9289}" destId="{54087282-7500-4EB5-AD65-AAC625307F1A}" srcOrd="1" destOrd="0" presId="urn:microsoft.com/office/officeart/2005/8/layout/hierarchy1"/>
    <dgm:cxn modelId="{E5021A48-F82F-4DD5-9772-DE700784B2DB}" type="presParOf" srcId="{54087282-7500-4EB5-AD65-AAC625307F1A}" destId="{174230CC-5CE7-42E0-938A-0BF933757E6E}" srcOrd="0" destOrd="0" presId="urn:microsoft.com/office/officeart/2005/8/layout/hierarchy1"/>
    <dgm:cxn modelId="{1DCD45B7-0C12-49C7-9E67-850A43C2BADF}" type="presParOf" srcId="{174230CC-5CE7-42E0-938A-0BF933757E6E}" destId="{8A5E39C6-154B-4096-B110-5C0EFEBB75AE}" srcOrd="0" destOrd="0" presId="urn:microsoft.com/office/officeart/2005/8/layout/hierarchy1"/>
    <dgm:cxn modelId="{26CC4909-4303-4E42-9A7F-80B01A9D8EA4}" type="presParOf" srcId="{174230CC-5CE7-42E0-938A-0BF933757E6E}" destId="{4FA719BE-0E28-44B6-8EC9-19D5D9A81B9C}" srcOrd="1" destOrd="0" presId="urn:microsoft.com/office/officeart/2005/8/layout/hierarchy1"/>
    <dgm:cxn modelId="{43E6E728-CB06-4642-8322-6A38630946F3}" type="presParOf" srcId="{54087282-7500-4EB5-AD65-AAC625307F1A}" destId="{53AD6916-6E1F-49DF-8C09-FDAB66AA76AB}" srcOrd="1" destOrd="0" presId="urn:microsoft.com/office/officeart/2005/8/layout/hierarchy1"/>
    <dgm:cxn modelId="{B387F0EA-2114-43B4-BF6D-97789C5DC724}" type="presParOf" srcId="{53AD6916-6E1F-49DF-8C09-FDAB66AA76AB}" destId="{213B5683-F293-4103-85E3-4DBB3A2BDFE2}" srcOrd="0" destOrd="0" presId="urn:microsoft.com/office/officeart/2005/8/layout/hierarchy1"/>
    <dgm:cxn modelId="{12721F94-02F0-4C07-B13C-075AA89EEAEE}" type="presParOf" srcId="{53AD6916-6E1F-49DF-8C09-FDAB66AA76AB}" destId="{D543738F-FF02-4462-906D-53434D2E0689}" srcOrd="1" destOrd="0" presId="urn:microsoft.com/office/officeart/2005/8/layout/hierarchy1"/>
    <dgm:cxn modelId="{D40D711C-43DD-442E-B6F7-9EBC775A11A1}" type="presParOf" srcId="{D543738F-FF02-4462-906D-53434D2E0689}" destId="{600D1AA2-905D-4DC7-A9AB-E468BD672DD6}" srcOrd="0" destOrd="0" presId="urn:microsoft.com/office/officeart/2005/8/layout/hierarchy1"/>
    <dgm:cxn modelId="{A2FD2E25-D4ED-448A-9640-96CBBCADF2B7}" type="presParOf" srcId="{600D1AA2-905D-4DC7-A9AB-E468BD672DD6}" destId="{DFA7F55C-6800-43CA-A22B-D457FE0DF480}" srcOrd="0" destOrd="0" presId="urn:microsoft.com/office/officeart/2005/8/layout/hierarchy1"/>
    <dgm:cxn modelId="{6F9437CA-7551-449A-A890-9E82C373F94C}" type="presParOf" srcId="{600D1AA2-905D-4DC7-A9AB-E468BD672DD6}" destId="{D61BAF0D-766B-47B1-9428-C3B19F18E414}" srcOrd="1" destOrd="0" presId="urn:microsoft.com/office/officeart/2005/8/layout/hierarchy1"/>
    <dgm:cxn modelId="{BB88B511-67C4-4B3F-9587-306356C36A27}" type="presParOf" srcId="{D543738F-FF02-4462-906D-53434D2E0689}" destId="{D9EC648B-9CB1-4BAF-9AA8-C6B2634CE221}" srcOrd="1" destOrd="0" presId="urn:microsoft.com/office/officeart/2005/8/layout/hierarchy1"/>
    <dgm:cxn modelId="{87F6171D-0008-41CF-B287-B8997862F1D7}" type="presParOf" srcId="{A778DCBC-AB50-4916-8EE8-D241D1AB9289}" destId="{0EC7C70F-C03B-438A-8FE8-4F1A37826266}" srcOrd="2" destOrd="0" presId="urn:microsoft.com/office/officeart/2005/8/layout/hierarchy1"/>
    <dgm:cxn modelId="{886ECA63-EF7B-406C-916C-FB9787E3B007}" type="presParOf" srcId="{A778DCBC-AB50-4916-8EE8-D241D1AB9289}" destId="{AF85717B-E5AA-4C0F-9AFD-54A23EE24E44}" srcOrd="3" destOrd="0" presId="urn:microsoft.com/office/officeart/2005/8/layout/hierarchy1"/>
    <dgm:cxn modelId="{85F4CE43-8321-4A26-87DA-977B7CB315B3}" type="presParOf" srcId="{AF85717B-E5AA-4C0F-9AFD-54A23EE24E44}" destId="{51FB1E1F-16DB-4D9C-84A1-6D89F778CF6F}" srcOrd="0" destOrd="0" presId="urn:microsoft.com/office/officeart/2005/8/layout/hierarchy1"/>
    <dgm:cxn modelId="{EABB3989-C7AE-4850-8B6F-7C17007CF342}" type="presParOf" srcId="{51FB1E1F-16DB-4D9C-84A1-6D89F778CF6F}" destId="{30550C70-5FC1-4FDF-8A63-A7316A1A9F84}" srcOrd="0" destOrd="0" presId="urn:microsoft.com/office/officeart/2005/8/layout/hierarchy1"/>
    <dgm:cxn modelId="{1F2A4BDA-9BA7-42D4-B581-87EA0A097A41}" type="presParOf" srcId="{51FB1E1F-16DB-4D9C-84A1-6D89F778CF6F}" destId="{4E2DAD00-FD43-415B-88AC-4A4F54E46BEF}" srcOrd="1" destOrd="0" presId="urn:microsoft.com/office/officeart/2005/8/layout/hierarchy1"/>
    <dgm:cxn modelId="{87F65E40-8821-4D8E-8F22-012BF91EF293}" type="presParOf" srcId="{AF85717B-E5AA-4C0F-9AFD-54A23EE24E44}" destId="{B59F9295-16B6-4CD5-87FB-8C21AA882BE9}" srcOrd="1" destOrd="0" presId="urn:microsoft.com/office/officeart/2005/8/layout/hierarchy1"/>
    <dgm:cxn modelId="{DC8C3813-A6BC-4C9B-8C27-0EDDC68585FD}" type="presParOf" srcId="{B59F9295-16B6-4CD5-87FB-8C21AA882BE9}" destId="{599D39DD-4063-4D98-973C-7939952191B6}" srcOrd="0" destOrd="0" presId="urn:microsoft.com/office/officeart/2005/8/layout/hierarchy1"/>
    <dgm:cxn modelId="{B823FA19-548B-417C-815B-10BD0A6C307F}" type="presParOf" srcId="{B59F9295-16B6-4CD5-87FB-8C21AA882BE9}" destId="{DC8AB304-6228-49AA-A683-6225AC950994}" srcOrd="1" destOrd="0" presId="urn:microsoft.com/office/officeart/2005/8/layout/hierarchy1"/>
    <dgm:cxn modelId="{E88178BD-BC79-469D-B378-7EB0449013DF}" type="presParOf" srcId="{DC8AB304-6228-49AA-A683-6225AC950994}" destId="{1CFB57BB-C950-45FC-BAEE-29A551791105}" srcOrd="0" destOrd="0" presId="urn:microsoft.com/office/officeart/2005/8/layout/hierarchy1"/>
    <dgm:cxn modelId="{32EE26DD-3F0E-493E-ABE5-C4EFD228ADCE}" type="presParOf" srcId="{1CFB57BB-C950-45FC-BAEE-29A551791105}" destId="{323A59A1-8DFD-40EC-A08C-13C1E6A454A3}" srcOrd="0" destOrd="0" presId="urn:microsoft.com/office/officeart/2005/8/layout/hierarchy1"/>
    <dgm:cxn modelId="{3F646CA0-88C4-45C3-A29E-74933B879501}" type="presParOf" srcId="{1CFB57BB-C950-45FC-BAEE-29A551791105}" destId="{8E1665ED-C046-44F1-B4A4-84AAF60B196A}" srcOrd="1" destOrd="0" presId="urn:microsoft.com/office/officeart/2005/8/layout/hierarchy1"/>
    <dgm:cxn modelId="{A51C9371-1C08-4C2E-81E6-AF11A0902594}" type="presParOf" srcId="{DC8AB304-6228-49AA-A683-6225AC950994}" destId="{F72F3BC7-26FF-4946-90C2-C9CE806E5058}" srcOrd="1" destOrd="0" presId="urn:microsoft.com/office/officeart/2005/8/layout/hierarchy1"/>
    <dgm:cxn modelId="{2BAE959D-09EF-4858-9BD7-57CFD3C54337}" type="presParOf" srcId="{A778DCBC-AB50-4916-8EE8-D241D1AB9289}" destId="{CFE3EC2A-FF1C-4A5E-93DD-54F50A483DC2}" srcOrd="4" destOrd="0" presId="urn:microsoft.com/office/officeart/2005/8/layout/hierarchy1"/>
    <dgm:cxn modelId="{E91F1AAE-57D1-4C58-A1A8-F269F4E2933A}" type="presParOf" srcId="{A778DCBC-AB50-4916-8EE8-D241D1AB9289}" destId="{ACA3E552-B866-4FB2-B368-E6C69CE6F5A1}" srcOrd="5" destOrd="0" presId="urn:microsoft.com/office/officeart/2005/8/layout/hierarchy1"/>
    <dgm:cxn modelId="{DD64D7B9-3B97-46C7-AFEA-66F4FCABED9D}" type="presParOf" srcId="{ACA3E552-B866-4FB2-B368-E6C69CE6F5A1}" destId="{C2ABFEAA-6BAF-4B15-9EF0-F286E41EE014}" srcOrd="0" destOrd="0" presId="urn:microsoft.com/office/officeart/2005/8/layout/hierarchy1"/>
    <dgm:cxn modelId="{3019C440-B76A-432E-9333-A57431A7CEAD}" type="presParOf" srcId="{C2ABFEAA-6BAF-4B15-9EF0-F286E41EE014}" destId="{4BFE2492-CF02-423B-8823-65920C613F90}" srcOrd="0" destOrd="0" presId="urn:microsoft.com/office/officeart/2005/8/layout/hierarchy1"/>
    <dgm:cxn modelId="{8BCF8076-80CD-4282-94D8-50BFDBC0A938}" type="presParOf" srcId="{C2ABFEAA-6BAF-4B15-9EF0-F286E41EE014}" destId="{93206EEB-6200-4CFF-82CF-8262E873C816}" srcOrd="1" destOrd="0" presId="urn:microsoft.com/office/officeart/2005/8/layout/hierarchy1"/>
    <dgm:cxn modelId="{C908E1EA-773D-4332-9643-6544DA84AFDC}" type="presParOf" srcId="{ACA3E552-B866-4FB2-B368-E6C69CE6F5A1}" destId="{A721FB7B-332D-433F-80BB-2E4EC362CC43}" srcOrd="1" destOrd="0" presId="urn:microsoft.com/office/officeart/2005/8/layout/hierarchy1"/>
    <dgm:cxn modelId="{11A80E7A-799D-433C-A8B9-893B2FA1A6E6}" type="presParOf" srcId="{A721FB7B-332D-433F-80BB-2E4EC362CC43}" destId="{3D261BE4-DDF5-4BB8-9711-DA90C909587D}" srcOrd="0" destOrd="0" presId="urn:microsoft.com/office/officeart/2005/8/layout/hierarchy1"/>
    <dgm:cxn modelId="{A6AB490B-F960-4A76-A33B-3EE990E1D32B}" type="presParOf" srcId="{A721FB7B-332D-433F-80BB-2E4EC362CC43}" destId="{DDD67ADF-C277-43BA-86A4-7ECA4BB62757}" srcOrd="1" destOrd="0" presId="urn:microsoft.com/office/officeart/2005/8/layout/hierarchy1"/>
    <dgm:cxn modelId="{FB8058EF-B6B2-40C9-9509-185B4269C649}" type="presParOf" srcId="{DDD67ADF-C277-43BA-86A4-7ECA4BB62757}" destId="{250D976C-AF4A-44C1-91E8-7626D0678583}" srcOrd="0" destOrd="0" presId="urn:microsoft.com/office/officeart/2005/8/layout/hierarchy1"/>
    <dgm:cxn modelId="{E11F4BF6-48BE-4FBD-AF96-9FDDA3351D44}" type="presParOf" srcId="{250D976C-AF4A-44C1-91E8-7626D0678583}" destId="{D504B5FB-7D06-44AC-A64D-EA12518337F3}" srcOrd="0" destOrd="0" presId="urn:microsoft.com/office/officeart/2005/8/layout/hierarchy1"/>
    <dgm:cxn modelId="{43C4F024-B46C-475B-AB16-1C03398A4F2D}" type="presParOf" srcId="{250D976C-AF4A-44C1-91E8-7626D0678583}" destId="{52F0CAAD-00ED-4579-9599-14E51CFA5514}" srcOrd="1" destOrd="0" presId="urn:microsoft.com/office/officeart/2005/8/layout/hierarchy1"/>
    <dgm:cxn modelId="{AB02B2BA-6050-4FC5-97F0-4EB0D8DEF605}" type="presParOf" srcId="{DDD67ADF-C277-43BA-86A4-7ECA4BB62757}" destId="{A8EA0C17-B8D9-45F3-A85E-07A16C70DDC8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F878CE-2FBB-4637-A6B8-946A109D164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F0AB95A-DFF4-400F-9882-FF633C440E57}">
      <dgm:prSet phldrT="[Text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ด้านพัฒนาบุคลากรของสถานศึกษา</a:t>
          </a:r>
        </a:p>
      </dgm:t>
    </dgm:pt>
    <dgm:pt modelId="{8950A2F0-8B9B-43E1-929A-15275D751ABE}" type="parTrans" cxnId="{4E466566-AA1C-42CE-9329-D97723E9A88E}">
      <dgm:prSet/>
      <dgm:spPr/>
      <dgm:t>
        <a:bodyPr/>
        <a:lstStyle/>
        <a:p>
          <a:endParaRPr lang="th-TH"/>
        </a:p>
      </dgm:t>
    </dgm:pt>
    <dgm:pt modelId="{343BF8F3-ECC9-40D0-BD0E-3D3BB0E42151}" type="sibTrans" cxnId="{4E466566-AA1C-42CE-9329-D97723E9A88E}">
      <dgm:prSet/>
      <dgm:spPr/>
      <dgm:t>
        <a:bodyPr/>
        <a:lstStyle/>
        <a:p>
          <a:endParaRPr lang="th-TH"/>
        </a:p>
      </dgm:t>
    </dgm:pt>
    <dgm:pt modelId="{21868635-ED14-4F4D-AB51-9BDFF40E0959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การพัฒนาบุคลากร</a:t>
          </a:r>
          <a:br>
            <a:rPr lang="th-TH" sz="28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ตามหลัก ปศพ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.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C574411F-2332-4DB4-A553-BFBC0ED09E24}" type="parTrans" cxnId="{3BBCB462-97CF-44B0-819F-259C1A395A3F}">
      <dgm:prSet/>
      <dgm:spPr/>
      <dgm:t>
        <a:bodyPr/>
        <a:lstStyle/>
        <a:p>
          <a:endParaRPr lang="th-TH"/>
        </a:p>
      </dgm:t>
    </dgm:pt>
    <dgm:pt modelId="{E6AEC1BD-1DC0-4A40-A109-C9114E5C3E74}" type="sibTrans" cxnId="{3BBCB462-97CF-44B0-819F-259C1A395A3F}">
      <dgm:prSet/>
      <dgm:spPr/>
      <dgm:t>
        <a:bodyPr/>
        <a:lstStyle/>
        <a:p>
          <a:endParaRPr lang="th-TH"/>
        </a:p>
      </dgm:t>
    </dgm:pt>
    <dgm:pt modelId="{668BCD55-3DCA-43DD-BEDD-30C35211CC76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การติดตามและขยายผล</a:t>
          </a:r>
        </a:p>
      </dgm:t>
    </dgm:pt>
    <dgm:pt modelId="{A5CA3110-6CC9-4CB7-B77C-7D3C63730CEB}" type="parTrans" cxnId="{24240082-2D4E-446D-BFB1-F4D1B79B8226}">
      <dgm:prSet/>
      <dgm:spPr/>
      <dgm:t>
        <a:bodyPr/>
        <a:lstStyle/>
        <a:p>
          <a:endParaRPr lang="th-TH"/>
        </a:p>
      </dgm:t>
    </dgm:pt>
    <dgm:pt modelId="{CC68C0E5-DBB2-4F37-9F01-36278417118C}" type="sibTrans" cxnId="{24240082-2D4E-446D-BFB1-F4D1B79B8226}">
      <dgm:prSet/>
      <dgm:spPr/>
      <dgm:t>
        <a:bodyPr/>
        <a:lstStyle/>
        <a:p>
          <a:endParaRPr lang="th-TH"/>
        </a:p>
      </dgm:t>
    </dgm:pt>
    <dgm:pt modelId="{9E527937-C61F-4BDC-B525-270C43B2D9F1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๔ ตัวบ่งชี้</a:t>
          </a:r>
          <a:endParaRPr lang="th-TH" sz="3200" b="1" dirty="0">
            <a:latin typeface="TH SarabunPSK" pitchFamily="34" charset="-34"/>
            <a:cs typeface="+mn-cs"/>
          </a:endParaRPr>
        </a:p>
      </dgm:t>
    </dgm:pt>
    <dgm:pt modelId="{3FC4EE81-B073-4F5C-AABE-56D3F498DB4E}" type="parTrans" cxnId="{638DB743-4A38-4F07-8991-181B4DFCC014}">
      <dgm:prSet/>
      <dgm:spPr/>
      <dgm:t>
        <a:bodyPr/>
        <a:lstStyle/>
        <a:p>
          <a:endParaRPr lang="th-TH"/>
        </a:p>
      </dgm:t>
    </dgm:pt>
    <dgm:pt modelId="{6A1A119D-A622-42C8-92B5-04AE160A5EB1}" type="sibTrans" cxnId="{638DB743-4A38-4F07-8991-181B4DFCC014}">
      <dgm:prSet/>
      <dgm:spPr/>
      <dgm:t>
        <a:bodyPr/>
        <a:lstStyle/>
        <a:p>
          <a:endParaRPr lang="th-TH"/>
        </a:p>
      </dgm:t>
    </dgm:pt>
    <dgm:pt modelId="{C515410B-F5E9-49F3-8437-4354E0F137F0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๓ ตัวบ่งชี้</a:t>
          </a:r>
        </a:p>
      </dgm:t>
    </dgm:pt>
    <dgm:pt modelId="{F8910B69-29F7-4DF6-85F5-30B518FB3830}" type="parTrans" cxnId="{981FC018-8B9F-4FC4-B799-D2E408D49A25}">
      <dgm:prSet/>
      <dgm:spPr/>
      <dgm:t>
        <a:bodyPr/>
        <a:lstStyle/>
        <a:p>
          <a:endParaRPr lang="th-TH"/>
        </a:p>
      </dgm:t>
    </dgm:pt>
    <dgm:pt modelId="{63ADEAE3-5A17-4678-8D00-AA42B5C8BB22}" type="sibTrans" cxnId="{981FC018-8B9F-4FC4-B799-D2E408D49A25}">
      <dgm:prSet/>
      <dgm:spPr/>
      <dgm:t>
        <a:bodyPr/>
        <a:lstStyle/>
        <a:p>
          <a:endParaRPr lang="th-TH"/>
        </a:p>
      </dgm:t>
    </dgm:pt>
    <dgm:pt modelId="{49428839-572E-4DD9-8F44-1343ED025C58}" type="pres">
      <dgm:prSet presAssocID="{CEF878CE-2FBB-4637-A6B8-946A109D16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465E93E7-FCBB-4A64-B83B-F79E420E2BBB}" type="pres">
      <dgm:prSet presAssocID="{AF0AB95A-DFF4-400F-9882-FF633C440E57}" presName="hierRoot1" presStyleCnt="0"/>
      <dgm:spPr/>
    </dgm:pt>
    <dgm:pt modelId="{1CA55B01-2F64-4DCA-B03B-90E48CC41360}" type="pres">
      <dgm:prSet presAssocID="{AF0AB95A-DFF4-400F-9882-FF633C440E57}" presName="composite" presStyleCnt="0"/>
      <dgm:spPr/>
    </dgm:pt>
    <dgm:pt modelId="{A714B5F2-4740-43C1-BE65-5CDBA795FCC5}" type="pres">
      <dgm:prSet presAssocID="{AF0AB95A-DFF4-400F-9882-FF633C440E57}" presName="background" presStyleLbl="node0" presStyleIdx="0" presStyleCnt="1"/>
      <dgm:spPr/>
    </dgm:pt>
    <dgm:pt modelId="{A38911D6-A1CD-49E4-9C14-535B80BC7808}" type="pres">
      <dgm:prSet presAssocID="{AF0AB95A-DFF4-400F-9882-FF633C440E57}" presName="text" presStyleLbl="fgAcc0" presStyleIdx="0" presStyleCnt="1" custScaleX="22706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778DCBC-AB50-4916-8EE8-D241D1AB9289}" type="pres">
      <dgm:prSet presAssocID="{AF0AB95A-DFF4-400F-9882-FF633C440E57}" presName="hierChild2" presStyleCnt="0"/>
      <dgm:spPr/>
    </dgm:pt>
    <dgm:pt modelId="{6D526E16-6006-46E0-AB91-2950B724C500}" type="pres">
      <dgm:prSet presAssocID="{C574411F-2332-4DB4-A553-BFBC0ED09E24}" presName="Name10" presStyleLbl="parChTrans1D2" presStyleIdx="0" presStyleCnt="2"/>
      <dgm:spPr/>
      <dgm:t>
        <a:bodyPr/>
        <a:lstStyle/>
        <a:p>
          <a:endParaRPr lang="th-TH"/>
        </a:p>
      </dgm:t>
    </dgm:pt>
    <dgm:pt modelId="{54087282-7500-4EB5-AD65-AAC625307F1A}" type="pres">
      <dgm:prSet presAssocID="{21868635-ED14-4F4D-AB51-9BDFF40E0959}" presName="hierRoot2" presStyleCnt="0"/>
      <dgm:spPr/>
    </dgm:pt>
    <dgm:pt modelId="{174230CC-5CE7-42E0-938A-0BF933757E6E}" type="pres">
      <dgm:prSet presAssocID="{21868635-ED14-4F4D-AB51-9BDFF40E0959}" presName="composite2" presStyleCnt="0"/>
      <dgm:spPr/>
    </dgm:pt>
    <dgm:pt modelId="{8A5E39C6-154B-4096-B110-5C0EFEBB75AE}" type="pres">
      <dgm:prSet presAssocID="{21868635-ED14-4F4D-AB51-9BDFF40E0959}" presName="background2" presStyleLbl="node2" presStyleIdx="0" presStyleCnt="2"/>
      <dgm:spPr/>
    </dgm:pt>
    <dgm:pt modelId="{4FA719BE-0E28-44B6-8EC9-19D5D9A81B9C}" type="pres">
      <dgm:prSet presAssocID="{21868635-ED14-4F4D-AB51-9BDFF40E0959}" presName="text2" presStyleLbl="fgAcc2" presStyleIdx="0" presStyleCnt="2" custScaleX="13806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3AD6916-6E1F-49DF-8C09-FDAB66AA76AB}" type="pres">
      <dgm:prSet presAssocID="{21868635-ED14-4F4D-AB51-9BDFF40E0959}" presName="hierChild3" presStyleCnt="0"/>
      <dgm:spPr/>
    </dgm:pt>
    <dgm:pt modelId="{213B5683-F293-4103-85E3-4DBB3A2BDFE2}" type="pres">
      <dgm:prSet presAssocID="{3FC4EE81-B073-4F5C-AABE-56D3F498DB4E}" presName="Name17" presStyleLbl="parChTrans1D3" presStyleIdx="0" presStyleCnt="2"/>
      <dgm:spPr/>
      <dgm:t>
        <a:bodyPr/>
        <a:lstStyle/>
        <a:p>
          <a:endParaRPr lang="th-TH"/>
        </a:p>
      </dgm:t>
    </dgm:pt>
    <dgm:pt modelId="{D543738F-FF02-4462-906D-53434D2E0689}" type="pres">
      <dgm:prSet presAssocID="{9E527937-C61F-4BDC-B525-270C43B2D9F1}" presName="hierRoot3" presStyleCnt="0"/>
      <dgm:spPr/>
    </dgm:pt>
    <dgm:pt modelId="{600D1AA2-905D-4DC7-A9AB-E468BD672DD6}" type="pres">
      <dgm:prSet presAssocID="{9E527937-C61F-4BDC-B525-270C43B2D9F1}" presName="composite3" presStyleCnt="0"/>
      <dgm:spPr/>
    </dgm:pt>
    <dgm:pt modelId="{DFA7F55C-6800-43CA-A22B-D457FE0DF480}" type="pres">
      <dgm:prSet presAssocID="{9E527937-C61F-4BDC-B525-270C43B2D9F1}" presName="background3" presStyleLbl="node3" presStyleIdx="0" presStyleCnt="2"/>
      <dgm:spPr/>
    </dgm:pt>
    <dgm:pt modelId="{D61BAF0D-766B-47B1-9428-C3B19F18E414}" type="pres">
      <dgm:prSet presAssocID="{9E527937-C61F-4BDC-B525-270C43B2D9F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9EC648B-9CB1-4BAF-9AA8-C6B2634CE221}" type="pres">
      <dgm:prSet presAssocID="{9E527937-C61F-4BDC-B525-270C43B2D9F1}" presName="hierChild4" presStyleCnt="0"/>
      <dgm:spPr/>
    </dgm:pt>
    <dgm:pt modelId="{0EC7C70F-C03B-438A-8FE8-4F1A37826266}" type="pres">
      <dgm:prSet presAssocID="{A5CA3110-6CC9-4CB7-B77C-7D3C63730CEB}" presName="Name10" presStyleLbl="parChTrans1D2" presStyleIdx="1" presStyleCnt="2"/>
      <dgm:spPr/>
      <dgm:t>
        <a:bodyPr/>
        <a:lstStyle/>
        <a:p>
          <a:endParaRPr lang="th-TH"/>
        </a:p>
      </dgm:t>
    </dgm:pt>
    <dgm:pt modelId="{AF85717B-E5AA-4C0F-9AFD-54A23EE24E44}" type="pres">
      <dgm:prSet presAssocID="{668BCD55-3DCA-43DD-BEDD-30C35211CC76}" presName="hierRoot2" presStyleCnt="0"/>
      <dgm:spPr/>
    </dgm:pt>
    <dgm:pt modelId="{51FB1E1F-16DB-4D9C-84A1-6D89F778CF6F}" type="pres">
      <dgm:prSet presAssocID="{668BCD55-3DCA-43DD-BEDD-30C35211CC76}" presName="composite2" presStyleCnt="0"/>
      <dgm:spPr/>
    </dgm:pt>
    <dgm:pt modelId="{30550C70-5FC1-4FDF-8A63-A7316A1A9F84}" type="pres">
      <dgm:prSet presAssocID="{668BCD55-3DCA-43DD-BEDD-30C35211CC76}" presName="background2" presStyleLbl="node2" presStyleIdx="1" presStyleCnt="2"/>
      <dgm:spPr/>
    </dgm:pt>
    <dgm:pt modelId="{4E2DAD00-FD43-415B-88AC-4A4F54E46BEF}" type="pres">
      <dgm:prSet presAssocID="{668BCD55-3DCA-43DD-BEDD-30C35211CC7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59F9295-16B6-4CD5-87FB-8C21AA882BE9}" type="pres">
      <dgm:prSet presAssocID="{668BCD55-3DCA-43DD-BEDD-30C35211CC76}" presName="hierChild3" presStyleCnt="0"/>
      <dgm:spPr/>
    </dgm:pt>
    <dgm:pt modelId="{599D39DD-4063-4D98-973C-7939952191B6}" type="pres">
      <dgm:prSet presAssocID="{F8910B69-29F7-4DF6-85F5-30B518FB3830}" presName="Name17" presStyleLbl="parChTrans1D3" presStyleIdx="1" presStyleCnt="2"/>
      <dgm:spPr/>
      <dgm:t>
        <a:bodyPr/>
        <a:lstStyle/>
        <a:p>
          <a:endParaRPr lang="th-TH"/>
        </a:p>
      </dgm:t>
    </dgm:pt>
    <dgm:pt modelId="{DC8AB304-6228-49AA-A683-6225AC950994}" type="pres">
      <dgm:prSet presAssocID="{C515410B-F5E9-49F3-8437-4354E0F137F0}" presName="hierRoot3" presStyleCnt="0"/>
      <dgm:spPr/>
    </dgm:pt>
    <dgm:pt modelId="{1CFB57BB-C950-45FC-BAEE-29A551791105}" type="pres">
      <dgm:prSet presAssocID="{C515410B-F5E9-49F3-8437-4354E0F137F0}" presName="composite3" presStyleCnt="0"/>
      <dgm:spPr/>
    </dgm:pt>
    <dgm:pt modelId="{323A59A1-8DFD-40EC-A08C-13C1E6A454A3}" type="pres">
      <dgm:prSet presAssocID="{C515410B-F5E9-49F3-8437-4354E0F137F0}" presName="background3" presStyleLbl="node3" presStyleIdx="1" presStyleCnt="2"/>
      <dgm:spPr/>
    </dgm:pt>
    <dgm:pt modelId="{8E1665ED-C046-44F1-B4A4-84AAF60B196A}" type="pres">
      <dgm:prSet presAssocID="{C515410B-F5E9-49F3-8437-4354E0F137F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72F3BC7-26FF-4946-90C2-C9CE806E5058}" type="pres">
      <dgm:prSet presAssocID="{C515410B-F5E9-49F3-8437-4354E0F137F0}" presName="hierChild4" presStyleCnt="0"/>
      <dgm:spPr/>
    </dgm:pt>
  </dgm:ptLst>
  <dgm:cxnLst>
    <dgm:cxn modelId="{24240082-2D4E-446D-BFB1-F4D1B79B8226}" srcId="{AF0AB95A-DFF4-400F-9882-FF633C440E57}" destId="{668BCD55-3DCA-43DD-BEDD-30C35211CC76}" srcOrd="1" destOrd="0" parTransId="{A5CA3110-6CC9-4CB7-B77C-7D3C63730CEB}" sibTransId="{CC68C0E5-DBB2-4F37-9F01-36278417118C}"/>
    <dgm:cxn modelId="{5F77172E-A371-4949-A7A3-B448B12CA435}" type="presOf" srcId="{CEF878CE-2FBB-4637-A6B8-946A109D1644}" destId="{49428839-572E-4DD9-8F44-1343ED025C58}" srcOrd="0" destOrd="0" presId="urn:microsoft.com/office/officeart/2005/8/layout/hierarchy1"/>
    <dgm:cxn modelId="{E138A845-8FCF-4AAD-A516-6FC874C998B0}" type="presOf" srcId="{A5CA3110-6CC9-4CB7-B77C-7D3C63730CEB}" destId="{0EC7C70F-C03B-438A-8FE8-4F1A37826266}" srcOrd="0" destOrd="0" presId="urn:microsoft.com/office/officeart/2005/8/layout/hierarchy1"/>
    <dgm:cxn modelId="{B6084456-1FDD-4A33-B87D-8057B47DDAA6}" type="presOf" srcId="{F8910B69-29F7-4DF6-85F5-30B518FB3830}" destId="{599D39DD-4063-4D98-973C-7939952191B6}" srcOrd="0" destOrd="0" presId="urn:microsoft.com/office/officeart/2005/8/layout/hierarchy1"/>
    <dgm:cxn modelId="{E201F42E-F535-436A-8181-BABD44648296}" type="presOf" srcId="{C515410B-F5E9-49F3-8437-4354E0F137F0}" destId="{8E1665ED-C046-44F1-B4A4-84AAF60B196A}" srcOrd="0" destOrd="0" presId="urn:microsoft.com/office/officeart/2005/8/layout/hierarchy1"/>
    <dgm:cxn modelId="{69E507A7-CD13-4A74-AE08-98682D80443D}" type="presOf" srcId="{9E527937-C61F-4BDC-B525-270C43B2D9F1}" destId="{D61BAF0D-766B-47B1-9428-C3B19F18E414}" srcOrd="0" destOrd="0" presId="urn:microsoft.com/office/officeart/2005/8/layout/hierarchy1"/>
    <dgm:cxn modelId="{4E466566-AA1C-42CE-9329-D97723E9A88E}" srcId="{CEF878CE-2FBB-4637-A6B8-946A109D1644}" destId="{AF0AB95A-DFF4-400F-9882-FF633C440E57}" srcOrd="0" destOrd="0" parTransId="{8950A2F0-8B9B-43E1-929A-15275D751ABE}" sibTransId="{343BF8F3-ECC9-40D0-BD0E-3D3BB0E42151}"/>
    <dgm:cxn modelId="{981FC018-8B9F-4FC4-B799-D2E408D49A25}" srcId="{668BCD55-3DCA-43DD-BEDD-30C35211CC76}" destId="{C515410B-F5E9-49F3-8437-4354E0F137F0}" srcOrd="0" destOrd="0" parTransId="{F8910B69-29F7-4DF6-85F5-30B518FB3830}" sibTransId="{63ADEAE3-5A17-4678-8D00-AA42B5C8BB22}"/>
    <dgm:cxn modelId="{9902D02D-0DCE-4299-8FA1-D9FE783367CC}" type="presOf" srcId="{3FC4EE81-B073-4F5C-AABE-56D3F498DB4E}" destId="{213B5683-F293-4103-85E3-4DBB3A2BDFE2}" srcOrd="0" destOrd="0" presId="urn:microsoft.com/office/officeart/2005/8/layout/hierarchy1"/>
    <dgm:cxn modelId="{B678130D-7509-4268-AB37-BFA821A81FA8}" type="presOf" srcId="{668BCD55-3DCA-43DD-BEDD-30C35211CC76}" destId="{4E2DAD00-FD43-415B-88AC-4A4F54E46BEF}" srcOrd="0" destOrd="0" presId="urn:microsoft.com/office/officeart/2005/8/layout/hierarchy1"/>
    <dgm:cxn modelId="{05908DD1-16FC-41C6-A3C4-93D44CD361CB}" type="presOf" srcId="{AF0AB95A-DFF4-400F-9882-FF633C440E57}" destId="{A38911D6-A1CD-49E4-9C14-535B80BC7808}" srcOrd="0" destOrd="0" presId="urn:microsoft.com/office/officeart/2005/8/layout/hierarchy1"/>
    <dgm:cxn modelId="{189BF0C2-E662-4658-8835-DB6366A3D411}" type="presOf" srcId="{C574411F-2332-4DB4-A553-BFBC0ED09E24}" destId="{6D526E16-6006-46E0-AB91-2950B724C500}" srcOrd="0" destOrd="0" presId="urn:microsoft.com/office/officeart/2005/8/layout/hierarchy1"/>
    <dgm:cxn modelId="{861ECACC-4CC2-4876-B7E3-757434937967}" type="presOf" srcId="{21868635-ED14-4F4D-AB51-9BDFF40E0959}" destId="{4FA719BE-0E28-44B6-8EC9-19D5D9A81B9C}" srcOrd="0" destOrd="0" presId="urn:microsoft.com/office/officeart/2005/8/layout/hierarchy1"/>
    <dgm:cxn modelId="{638DB743-4A38-4F07-8991-181B4DFCC014}" srcId="{21868635-ED14-4F4D-AB51-9BDFF40E0959}" destId="{9E527937-C61F-4BDC-B525-270C43B2D9F1}" srcOrd="0" destOrd="0" parTransId="{3FC4EE81-B073-4F5C-AABE-56D3F498DB4E}" sibTransId="{6A1A119D-A622-42C8-92B5-04AE160A5EB1}"/>
    <dgm:cxn modelId="{3BBCB462-97CF-44B0-819F-259C1A395A3F}" srcId="{AF0AB95A-DFF4-400F-9882-FF633C440E57}" destId="{21868635-ED14-4F4D-AB51-9BDFF40E0959}" srcOrd="0" destOrd="0" parTransId="{C574411F-2332-4DB4-A553-BFBC0ED09E24}" sibTransId="{E6AEC1BD-1DC0-4A40-A109-C9114E5C3E74}"/>
    <dgm:cxn modelId="{2A1A5D6F-248F-4DA7-86D0-C03191819463}" type="presParOf" srcId="{49428839-572E-4DD9-8F44-1343ED025C58}" destId="{465E93E7-FCBB-4A64-B83B-F79E420E2BBB}" srcOrd="0" destOrd="0" presId="urn:microsoft.com/office/officeart/2005/8/layout/hierarchy1"/>
    <dgm:cxn modelId="{913240A0-7E93-45EB-94E6-FD5ADA4B48E3}" type="presParOf" srcId="{465E93E7-FCBB-4A64-B83B-F79E420E2BBB}" destId="{1CA55B01-2F64-4DCA-B03B-90E48CC41360}" srcOrd="0" destOrd="0" presId="urn:microsoft.com/office/officeart/2005/8/layout/hierarchy1"/>
    <dgm:cxn modelId="{B857149A-3158-4A8A-AF20-B166DEAC1881}" type="presParOf" srcId="{1CA55B01-2F64-4DCA-B03B-90E48CC41360}" destId="{A714B5F2-4740-43C1-BE65-5CDBA795FCC5}" srcOrd="0" destOrd="0" presId="urn:microsoft.com/office/officeart/2005/8/layout/hierarchy1"/>
    <dgm:cxn modelId="{D0153116-B7C1-4CE7-A191-A5EF34710EAF}" type="presParOf" srcId="{1CA55B01-2F64-4DCA-B03B-90E48CC41360}" destId="{A38911D6-A1CD-49E4-9C14-535B80BC7808}" srcOrd="1" destOrd="0" presId="urn:microsoft.com/office/officeart/2005/8/layout/hierarchy1"/>
    <dgm:cxn modelId="{499473C0-876E-4E39-AA09-2890A6DB72E8}" type="presParOf" srcId="{465E93E7-FCBB-4A64-B83B-F79E420E2BBB}" destId="{A778DCBC-AB50-4916-8EE8-D241D1AB9289}" srcOrd="1" destOrd="0" presId="urn:microsoft.com/office/officeart/2005/8/layout/hierarchy1"/>
    <dgm:cxn modelId="{C5A2CA09-C5B7-4E65-9CE1-B3BFA3A5C387}" type="presParOf" srcId="{A778DCBC-AB50-4916-8EE8-D241D1AB9289}" destId="{6D526E16-6006-46E0-AB91-2950B724C500}" srcOrd="0" destOrd="0" presId="urn:microsoft.com/office/officeart/2005/8/layout/hierarchy1"/>
    <dgm:cxn modelId="{C59309C5-7438-4766-930F-3E105EE6D1FC}" type="presParOf" srcId="{A778DCBC-AB50-4916-8EE8-D241D1AB9289}" destId="{54087282-7500-4EB5-AD65-AAC625307F1A}" srcOrd="1" destOrd="0" presId="urn:microsoft.com/office/officeart/2005/8/layout/hierarchy1"/>
    <dgm:cxn modelId="{EE0ABFF4-3A61-4206-88E8-D5E835F9DA61}" type="presParOf" srcId="{54087282-7500-4EB5-AD65-AAC625307F1A}" destId="{174230CC-5CE7-42E0-938A-0BF933757E6E}" srcOrd="0" destOrd="0" presId="urn:microsoft.com/office/officeart/2005/8/layout/hierarchy1"/>
    <dgm:cxn modelId="{49C16EA4-AE41-48A3-9C4E-23F07BE1AA3F}" type="presParOf" srcId="{174230CC-5CE7-42E0-938A-0BF933757E6E}" destId="{8A5E39C6-154B-4096-B110-5C0EFEBB75AE}" srcOrd="0" destOrd="0" presId="urn:microsoft.com/office/officeart/2005/8/layout/hierarchy1"/>
    <dgm:cxn modelId="{90D03C4A-5907-4985-B2A2-0901729D5078}" type="presParOf" srcId="{174230CC-5CE7-42E0-938A-0BF933757E6E}" destId="{4FA719BE-0E28-44B6-8EC9-19D5D9A81B9C}" srcOrd="1" destOrd="0" presId="urn:microsoft.com/office/officeart/2005/8/layout/hierarchy1"/>
    <dgm:cxn modelId="{856D8E99-9344-49B0-BF9D-056E5F619907}" type="presParOf" srcId="{54087282-7500-4EB5-AD65-AAC625307F1A}" destId="{53AD6916-6E1F-49DF-8C09-FDAB66AA76AB}" srcOrd="1" destOrd="0" presId="urn:microsoft.com/office/officeart/2005/8/layout/hierarchy1"/>
    <dgm:cxn modelId="{A9E7C231-31FE-43A3-A4CD-77B23F8EB663}" type="presParOf" srcId="{53AD6916-6E1F-49DF-8C09-FDAB66AA76AB}" destId="{213B5683-F293-4103-85E3-4DBB3A2BDFE2}" srcOrd="0" destOrd="0" presId="urn:microsoft.com/office/officeart/2005/8/layout/hierarchy1"/>
    <dgm:cxn modelId="{3CE05B37-5A55-4AA2-9961-1A40392C8549}" type="presParOf" srcId="{53AD6916-6E1F-49DF-8C09-FDAB66AA76AB}" destId="{D543738F-FF02-4462-906D-53434D2E0689}" srcOrd="1" destOrd="0" presId="urn:microsoft.com/office/officeart/2005/8/layout/hierarchy1"/>
    <dgm:cxn modelId="{F67B12E1-AC0B-4AA6-8020-520780810589}" type="presParOf" srcId="{D543738F-FF02-4462-906D-53434D2E0689}" destId="{600D1AA2-905D-4DC7-A9AB-E468BD672DD6}" srcOrd="0" destOrd="0" presId="urn:microsoft.com/office/officeart/2005/8/layout/hierarchy1"/>
    <dgm:cxn modelId="{BB318E20-F99F-47D9-93AA-118E2E499FE2}" type="presParOf" srcId="{600D1AA2-905D-4DC7-A9AB-E468BD672DD6}" destId="{DFA7F55C-6800-43CA-A22B-D457FE0DF480}" srcOrd="0" destOrd="0" presId="urn:microsoft.com/office/officeart/2005/8/layout/hierarchy1"/>
    <dgm:cxn modelId="{8D7A40D8-1836-4A77-8592-BC831E3D6C70}" type="presParOf" srcId="{600D1AA2-905D-4DC7-A9AB-E468BD672DD6}" destId="{D61BAF0D-766B-47B1-9428-C3B19F18E414}" srcOrd="1" destOrd="0" presId="urn:microsoft.com/office/officeart/2005/8/layout/hierarchy1"/>
    <dgm:cxn modelId="{E1A55D4E-31A8-4E5D-BF4B-EFE64868900D}" type="presParOf" srcId="{D543738F-FF02-4462-906D-53434D2E0689}" destId="{D9EC648B-9CB1-4BAF-9AA8-C6B2634CE221}" srcOrd="1" destOrd="0" presId="urn:microsoft.com/office/officeart/2005/8/layout/hierarchy1"/>
    <dgm:cxn modelId="{C1636500-3F0D-4067-9992-B6781353D06C}" type="presParOf" srcId="{A778DCBC-AB50-4916-8EE8-D241D1AB9289}" destId="{0EC7C70F-C03B-438A-8FE8-4F1A37826266}" srcOrd="2" destOrd="0" presId="urn:microsoft.com/office/officeart/2005/8/layout/hierarchy1"/>
    <dgm:cxn modelId="{C28BF2F6-29B8-4B7C-8A5E-397878EA0528}" type="presParOf" srcId="{A778DCBC-AB50-4916-8EE8-D241D1AB9289}" destId="{AF85717B-E5AA-4C0F-9AFD-54A23EE24E44}" srcOrd="3" destOrd="0" presId="urn:microsoft.com/office/officeart/2005/8/layout/hierarchy1"/>
    <dgm:cxn modelId="{0223F9B4-5153-4D1C-BBED-4EFF376D9133}" type="presParOf" srcId="{AF85717B-E5AA-4C0F-9AFD-54A23EE24E44}" destId="{51FB1E1F-16DB-4D9C-84A1-6D89F778CF6F}" srcOrd="0" destOrd="0" presId="urn:microsoft.com/office/officeart/2005/8/layout/hierarchy1"/>
    <dgm:cxn modelId="{5769755E-2147-424A-A3CE-871EC5E1E1C4}" type="presParOf" srcId="{51FB1E1F-16DB-4D9C-84A1-6D89F778CF6F}" destId="{30550C70-5FC1-4FDF-8A63-A7316A1A9F84}" srcOrd="0" destOrd="0" presId="urn:microsoft.com/office/officeart/2005/8/layout/hierarchy1"/>
    <dgm:cxn modelId="{2C8B3BF4-5093-4F58-8800-B5729D23C031}" type="presParOf" srcId="{51FB1E1F-16DB-4D9C-84A1-6D89F778CF6F}" destId="{4E2DAD00-FD43-415B-88AC-4A4F54E46BEF}" srcOrd="1" destOrd="0" presId="urn:microsoft.com/office/officeart/2005/8/layout/hierarchy1"/>
    <dgm:cxn modelId="{7361EC8F-FE3E-4038-8BEB-FB8E3851CC3F}" type="presParOf" srcId="{AF85717B-E5AA-4C0F-9AFD-54A23EE24E44}" destId="{B59F9295-16B6-4CD5-87FB-8C21AA882BE9}" srcOrd="1" destOrd="0" presId="urn:microsoft.com/office/officeart/2005/8/layout/hierarchy1"/>
    <dgm:cxn modelId="{0E1250E1-BF33-4C8A-88AF-C3A3AC33AB21}" type="presParOf" srcId="{B59F9295-16B6-4CD5-87FB-8C21AA882BE9}" destId="{599D39DD-4063-4D98-973C-7939952191B6}" srcOrd="0" destOrd="0" presId="urn:microsoft.com/office/officeart/2005/8/layout/hierarchy1"/>
    <dgm:cxn modelId="{1940813C-6F68-4798-AD6B-8AD6EF03F2A7}" type="presParOf" srcId="{B59F9295-16B6-4CD5-87FB-8C21AA882BE9}" destId="{DC8AB304-6228-49AA-A683-6225AC950994}" srcOrd="1" destOrd="0" presId="urn:microsoft.com/office/officeart/2005/8/layout/hierarchy1"/>
    <dgm:cxn modelId="{FCA5FB62-1B62-4A9D-8773-5DFF958512F0}" type="presParOf" srcId="{DC8AB304-6228-49AA-A683-6225AC950994}" destId="{1CFB57BB-C950-45FC-BAEE-29A551791105}" srcOrd="0" destOrd="0" presId="urn:microsoft.com/office/officeart/2005/8/layout/hierarchy1"/>
    <dgm:cxn modelId="{D5491223-102C-4221-AD07-3856FAEE878D}" type="presParOf" srcId="{1CFB57BB-C950-45FC-BAEE-29A551791105}" destId="{323A59A1-8DFD-40EC-A08C-13C1E6A454A3}" srcOrd="0" destOrd="0" presId="urn:microsoft.com/office/officeart/2005/8/layout/hierarchy1"/>
    <dgm:cxn modelId="{A998D464-A061-41DF-96C7-91805F6D0E5C}" type="presParOf" srcId="{1CFB57BB-C950-45FC-BAEE-29A551791105}" destId="{8E1665ED-C046-44F1-B4A4-84AAF60B196A}" srcOrd="1" destOrd="0" presId="urn:microsoft.com/office/officeart/2005/8/layout/hierarchy1"/>
    <dgm:cxn modelId="{93C7E646-B983-49B6-B0DD-45B26490EFB8}" type="presParOf" srcId="{DC8AB304-6228-49AA-A683-6225AC950994}" destId="{F72F3BC7-26FF-4946-90C2-C9CE806E5058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EF878CE-2FBB-4637-A6B8-946A109D164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F0AB95A-DFF4-400F-9882-FF633C440E57}">
      <dgm:prSet phldrT="[Text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ผลลัพธ์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/</a:t>
          </a:r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ภาพความสำเร็จ</a:t>
          </a:r>
        </a:p>
      </dgm:t>
    </dgm:pt>
    <dgm:pt modelId="{8950A2F0-8B9B-43E1-929A-15275D751ABE}" type="parTrans" cxnId="{4E466566-AA1C-42CE-9329-D97723E9A88E}">
      <dgm:prSet/>
      <dgm:spPr/>
      <dgm:t>
        <a:bodyPr/>
        <a:lstStyle/>
        <a:p>
          <a:endParaRPr lang="th-TH"/>
        </a:p>
      </dgm:t>
    </dgm:pt>
    <dgm:pt modelId="{343BF8F3-ECC9-40D0-BD0E-3D3BB0E42151}" type="sibTrans" cxnId="{4E466566-AA1C-42CE-9329-D97723E9A88E}">
      <dgm:prSet/>
      <dgm:spPr/>
      <dgm:t>
        <a:bodyPr/>
        <a:lstStyle/>
        <a:p>
          <a:endParaRPr lang="th-TH"/>
        </a:p>
      </dgm:t>
    </dgm:pt>
    <dgm:pt modelId="{21868635-ED14-4F4D-AB51-9BDFF40E0959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สถานศึกษา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C574411F-2332-4DB4-A553-BFBC0ED09E24}" type="parTrans" cxnId="{3BBCB462-97CF-44B0-819F-259C1A395A3F}">
      <dgm:prSet/>
      <dgm:spPr/>
      <dgm:t>
        <a:bodyPr/>
        <a:lstStyle/>
        <a:p>
          <a:endParaRPr lang="th-TH"/>
        </a:p>
      </dgm:t>
    </dgm:pt>
    <dgm:pt modelId="{E6AEC1BD-1DC0-4A40-A109-C9114E5C3E74}" type="sibTrans" cxnId="{3BBCB462-97CF-44B0-819F-259C1A395A3F}">
      <dgm:prSet/>
      <dgm:spPr/>
      <dgm:t>
        <a:bodyPr/>
        <a:lstStyle/>
        <a:p>
          <a:endParaRPr lang="th-TH"/>
        </a:p>
      </dgm:t>
    </dgm:pt>
    <dgm:pt modelId="{668BCD55-3DCA-43DD-BEDD-30C35211CC76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ผู้บริหารสถานศึกษา</a:t>
          </a:r>
        </a:p>
      </dgm:t>
    </dgm:pt>
    <dgm:pt modelId="{A5CA3110-6CC9-4CB7-B77C-7D3C63730CEB}" type="parTrans" cxnId="{24240082-2D4E-446D-BFB1-F4D1B79B8226}">
      <dgm:prSet/>
      <dgm:spPr/>
      <dgm:t>
        <a:bodyPr/>
        <a:lstStyle/>
        <a:p>
          <a:endParaRPr lang="th-TH"/>
        </a:p>
      </dgm:t>
    </dgm:pt>
    <dgm:pt modelId="{CC68C0E5-DBB2-4F37-9F01-36278417118C}" type="sibTrans" cxnId="{24240082-2D4E-446D-BFB1-F4D1B79B8226}">
      <dgm:prSet/>
      <dgm:spPr/>
      <dgm:t>
        <a:bodyPr/>
        <a:lstStyle/>
        <a:p>
          <a:endParaRPr lang="th-TH"/>
        </a:p>
      </dgm:t>
    </dgm:pt>
    <dgm:pt modelId="{9E527937-C61F-4BDC-B525-270C43B2D9F1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๑ ตัวบ่งชี้</a:t>
          </a:r>
          <a:endParaRPr lang="th-TH" sz="3200" b="1" dirty="0">
            <a:latin typeface="TH SarabunPSK" pitchFamily="34" charset="-34"/>
            <a:cs typeface="+mn-cs"/>
          </a:endParaRPr>
        </a:p>
      </dgm:t>
    </dgm:pt>
    <dgm:pt modelId="{3FC4EE81-B073-4F5C-AABE-56D3F498DB4E}" type="parTrans" cxnId="{638DB743-4A38-4F07-8991-181B4DFCC014}">
      <dgm:prSet/>
      <dgm:spPr/>
      <dgm:t>
        <a:bodyPr/>
        <a:lstStyle/>
        <a:p>
          <a:endParaRPr lang="th-TH"/>
        </a:p>
      </dgm:t>
    </dgm:pt>
    <dgm:pt modelId="{6A1A119D-A622-42C8-92B5-04AE160A5EB1}" type="sibTrans" cxnId="{638DB743-4A38-4F07-8991-181B4DFCC014}">
      <dgm:prSet/>
      <dgm:spPr/>
      <dgm:t>
        <a:bodyPr/>
        <a:lstStyle/>
        <a:p>
          <a:endParaRPr lang="th-TH"/>
        </a:p>
      </dgm:t>
    </dgm:pt>
    <dgm:pt modelId="{C515410B-F5E9-49F3-8437-4354E0F137F0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 ๑ ตัวบ่งชี้</a:t>
          </a:r>
        </a:p>
      </dgm:t>
    </dgm:pt>
    <dgm:pt modelId="{F8910B69-29F7-4DF6-85F5-30B518FB3830}" type="parTrans" cxnId="{981FC018-8B9F-4FC4-B799-D2E408D49A25}">
      <dgm:prSet/>
      <dgm:spPr/>
      <dgm:t>
        <a:bodyPr/>
        <a:lstStyle/>
        <a:p>
          <a:endParaRPr lang="th-TH"/>
        </a:p>
      </dgm:t>
    </dgm:pt>
    <dgm:pt modelId="{63ADEAE3-5A17-4678-8D00-AA42B5C8BB22}" type="sibTrans" cxnId="{981FC018-8B9F-4FC4-B799-D2E408D49A25}">
      <dgm:prSet/>
      <dgm:spPr/>
      <dgm:t>
        <a:bodyPr/>
        <a:lstStyle/>
        <a:p>
          <a:endParaRPr lang="th-TH"/>
        </a:p>
      </dgm:t>
    </dgm:pt>
    <dgm:pt modelId="{D3D1BF94-081B-4873-BD55-8D751BC48A5E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บุคลากรของสถานศึกษา</a:t>
          </a:r>
        </a:p>
      </dgm:t>
    </dgm:pt>
    <dgm:pt modelId="{EA789ED4-5579-4B84-9775-18EF9B4F42B7}" type="parTrans" cxnId="{7C841CD8-0DF1-46BF-AD48-9AD9623FE8F8}">
      <dgm:prSet/>
      <dgm:spPr/>
      <dgm:t>
        <a:bodyPr/>
        <a:lstStyle/>
        <a:p>
          <a:endParaRPr lang="th-TH"/>
        </a:p>
      </dgm:t>
    </dgm:pt>
    <dgm:pt modelId="{80FC6729-5D97-4C03-A562-0C197E0ECEBB}" type="sibTrans" cxnId="{7C841CD8-0DF1-46BF-AD48-9AD9623FE8F8}">
      <dgm:prSet/>
      <dgm:spPr/>
      <dgm:t>
        <a:bodyPr/>
        <a:lstStyle/>
        <a:p>
          <a:endParaRPr lang="th-TH"/>
        </a:p>
      </dgm:t>
    </dgm:pt>
    <dgm:pt modelId="{133EDB69-23BC-4520-9FBA-9D0A4B87D9B4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๕ ตัวบ่งชี้</a:t>
          </a:r>
        </a:p>
      </dgm:t>
    </dgm:pt>
    <dgm:pt modelId="{91B752AC-F101-4FC1-855B-E36B0126D77F}" type="parTrans" cxnId="{28D17DAA-5E41-49EC-A965-F7D644756558}">
      <dgm:prSet/>
      <dgm:spPr/>
      <dgm:t>
        <a:bodyPr/>
        <a:lstStyle/>
        <a:p>
          <a:endParaRPr lang="th-TH"/>
        </a:p>
      </dgm:t>
    </dgm:pt>
    <dgm:pt modelId="{551AEAEB-7C9C-4EE2-8239-FC077CF03C70}" type="sibTrans" cxnId="{28D17DAA-5E41-49EC-A965-F7D644756558}">
      <dgm:prSet/>
      <dgm:spPr/>
      <dgm:t>
        <a:bodyPr/>
        <a:lstStyle/>
        <a:p>
          <a:endParaRPr lang="th-TH"/>
        </a:p>
      </dgm:t>
    </dgm:pt>
    <dgm:pt modelId="{E653583A-C0EE-4736-A81D-85F8087681B4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นักเรียน</a:t>
          </a:r>
        </a:p>
      </dgm:t>
    </dgm:pt>
    <dgm:pt modelId="{CD7E76F6-561C-4052-9A28-299A51CEAD6C}" type="parTrans" cxnId="{CBD3B89D-556C-4340-955A-86BB765870B8}">
      <dgm:prSet/>
      <dgm:spPr/>
      <dgm:t>
        <a:bodyPr/>
        <a:lstStyle/>
        <a:p>
          <a:endParaRPr lang="th-TH"/>
        </a:p>
      </dgm:t>
    </dgm:pt>
    <dgm:pt modelId="{80E6F306-1525-4D06-BFD9-85B5B329DDFD}" type="sibTrans" cxnId="{CBD3B89D-556C-4340-955A-86BB765870B8}">
      <dgm:prSet/>
      <dgm:spPr/>
      <dgm:t>
        <a:bodyPr/>
        <a:lstStyle/>
        <a:p>
          <a:endParaRPr lang="th-TH"/>
        </a:p>
      </dgm:t>
    </dgm:pt>
    <dgm:pt modelId="{341406AF-4C74-40EE-A851-E718D783AD5F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+mn-cs"/>
            </a:rPr>
            <a:t>๕ ตัวบ่งชี้</a:t>
          </a:r>
        </a:p>
      </dgm:t>
    </dgm:pt>
    <dgm:pt modelId="{EB7A34B1-1F3A-42A2-916F-6C79302EEDAC}" type="parTrans" cxnId="{21EC03C6-CE3C-439A-8EC3-6FA2BEAB05F4}">
      <dgm:prSet/>
      <dgm:spPr/>
      <dgm:t>
        <a:bodyPr/>
        <a:lstStyle/>
        <a:p>
          <a:endParaRPr lang="th-TH"/>
        </a:p>
      </dgm:t>
    </dgm:pt>
    <dgm:pt modelId="{376D8758-A2B2-4939-A917-21244592635F}" type="sibTrans" cxnId="{21EC03C6-CE3C-439A-8EC3-6FA2BEAB05F4}">
      <dgm:prSet/>
      <dgm:spPr/>
      <dgm:t>
        <a:bodyPr/>
        <a:lstStyle/>
        <a:p>
          <a:endParaRPr lang="th-TH"/>
        </a:p>
      </dgm:t>
    </dgm:pt>
    <dgm:pt modelId="{49428839-572E-4DD9-8F44-1343ED025C58}" type="pres">
      <dgm:prSet presAssocID="{CEF878CE-2FBB-4637-A6B8-946A109D16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465E93E7-FCBB-4A64-B83B-F79E420E2BBB}" type="pres">
      <dgm:prSet presAssocID="{AF0AB95A-DFF4-400F-9882-FF633C440E57}" presName="hierRoot1" presStyleCnt="0"/>
      <dgm:spPr/>
    </dgm:pt>
    <dgm:pt modelId="{1CA55B01-2F64-4DCA-B03B-90E48CC41360}" type="pres">
      <dgm:prSet presAssocID="{AF0AB95A-DFF4-400F-9882-FF633C440E57}" presName="composite" presStyleCnt="0"/>
      <dgm:spPr/>
    </dgm:pt>
    <dgm:pt modelId="{A714B5F2-4740-43C1-BE65-5CDBA795FCC5}" type="pres">
      <dgm:prSet presAssocID="{AF0AB95A-DFF4-400F-9882-FF633C440E57}" presName="background" presStyleLbl="node0" presStyleIdx="0" presStyleCnt="1"/>
      <dgm:spPr/>
    </dgm:pt>
    <dgm:pt modelId="{A38911D6-A1CD-49E4-9C14-535B80BC7808}" type="pres">
      <dgm:prSet presAssocID="{AF0AB95A-DFF4-400F-9882-FF633C440E57}" presName="text" presStyleLbl="fgAcc0" presStyleIdx="0" presStyleCnt="1" custScaleX="22706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778DCBC-AB50-4916-8EE8-D241D1AB9289}" type="pres">
      <dgm:prSet presAssocID="{AF0AB95A-DFF4-400F-9882-FF633C440E57}" presName="hierChild2" presStyleCnt="0"/>
      <dgm:spPr/>
    </dgm:pt>
    <dgm:pt modelId="{6D526E16-6006-46E0-AB91-2950B724C500}" type="pres">
      <dgm:prSet presAssocID="{C574411F-2332-4DB4-A553-BFBC0ED09E24}" presName="Name10" presStyleLbl="parChTrans1D2" presStyleIdx="0" presStyleCnt="4"/>
      <dgm:spPr/>
      <dgm:t>
        <a:bodyPr/>
        <a:lstStyle/>
        <a:p>
          <a:endParaRPr lang="th-TH"/>
        </a:p>
      </dgm:t>
    </dgm:pt>
    <dgm:pt modelId="{54087282-7500-4EB5-AD65-AAC625307F1A}" type="pres">
      <dgm:prSet presAssocID="{21868635-ED14-4F4D-AB51-9BDFF40E0959}" presName="hierRoot2" presStyleCnt="0"/>
      <dgm:spPr/>
    </dgm:pt>
    <dgm:pt modelId="{174230CC-5CE7-42E0-938A-0BF933757E6E}" type="pres">
      <dgm:prSet presAssocID="{21868635-ED14-4F4D-AB51-9BDFF40E0959}" presName="composite2" presStyleCnt="0"/>
      <dgm:spPr/>
    </dgm:pt>
    <dgm:pt modelId="{8A5E39C6-154B-4096-B110-5C0EFEBB75AE}" type="pres">
      <dgm:prSet presAssocID="{21868635-ED14-4F4D-AB51-9BDFF40E0959}" presName="background2" presStyleLbl="node2" presStyleIdx="0" presStyleCnt="4"/>
      <dgm:spPr/>
    </dgm:pt>
    <dgm:pt modelId="{4FA719BE-0E28-44B6-8EC9-19D5D9A81B9C}" type="pres">
      <dgm:prSet presAssocID="{21868635-ED14-4F4D-AB51-9BDFF40E0959}" presName="text2" presStyleLbl="fgAcc2" presStyleIdx="0" presStyleCnt="4" custScaleX="13806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3AD6916-6E1F-49DF-8C09-FDAB66AA76AB}" type="pres">
      <dgm:prSet presAssocID="{21868635-ED14-4F4D-AB51-9BDFF40E0959}" presName="hierChild3" presStyleCnt="0"/>
      <dgm:spPr/>
    </dgm:pt>
    <dgm:pt modelId="{213B5683-F293-4103-85E3-4DBB3A2BDFE2}" type="pres">
      <dgm:prSet presAssocID="{3FC4EE81-B073-4F5C-AABE-56D3F498DB4E}" presName="Name17" presStyleLbl="parChTrans1D3" presStyleIdx="0" presStyleCnt="4"/>
      <dgm:spPr/>
      <dgm:t>
        <a:bodyPr/>
        <a:lstStyle/>
        <a:p>
          <a:endParaRPr lang="th-TH"/>
        </a:p>
      </dgm:t>
    </dgm:pt>
    <dgm:pt modelId="{D543738F-FF02-4462-906D-53434D2E0689}" type="pres">
      <dgm:prSet presAssocID="{9E527937-C61F-4BDC-B525-270C43B2D9F1}" presName="hierRoot3" presStyleCnt="0"/>
      <dgm:spPr/>
    </dgm:pt>
    <dgm:pt modelId="{600D1AA2-905D-4DC7-A9AB-E468BD672DD6}" type="pres">
      <dgm:prSet presAssocID="{9E527937-C61F-4BDC-B525-270C43B2D9F1}" presName="composite3" presStyleCnt="0"/>
      <dgm:spPr/>
    </dgm:pt>
    <dgm:pt modelId="{DFA7F55C-6800-43CA-A22B-D457FE0DF480}" type="pres">
      <dgm:prSet presAssocID="{9E527937-C61F-4BDC-B525-270C43B2D9F1}" presName="background3" presStyleLbl="node3" presStyleIdx="0" presStyleCnt="4"/>
      <dgm:spPr/>
    </dgm:pt>
    <dgm:pt modelId="{D61BAF0D-766B-47B1-9428-C3B19F18E414}" type="pres">
      <dgm:prSet presAssocID="{9E527937-C61F-4BDC-B525-270C43B2D9F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9EC648B-9CB1-4BAF-9AA8-C6B2634CE221}" type="pres">
      <dgm:prSet presAssocID="{9E527937-C61F-4BDC-B525-270C43B2D9F1}" presName="hierChild4" presStyleCnt="0"/>
      <dgm:spPr/>
    </dgm:pt>
    <dgm:pt modelId="{0EC7C70F-C03B-438A-8FE8-4F1A37826266}" type="pres">
      <dgm:prSet presAssocID="{A5CA3110-6CC9-4CB7-B77C-7D3C63730CEB}" presName="Name10" presStyleLbl="parChTrans1D2" presStyleIdx="1" presStyleCnt="4"/>
      <dgm:spPr/>
      <dgm:t>
        <a:bodyPr/>
        <a:lstStyle/>
        <a:p>
          <a:endParaRPr lang="th-TH"/>
        </a:p>
      </dgm:t>
    </dgm:pt>
    <dgm:pt modelId="{AF85717B-E5AA-4C0F-9AFD-54A23EE24E44}" type="pres">
      <dgm:prSet presAssocID="{668BCD55-3DCA-43DD-BEDD-30C35211CC76}" presName="hierRoot2" presStyleCnt="0"/>
      <dgm:spPr/>
    </dgm:pt>
    <dgm:pt modelId="{51FB1E1F-16DB-4D9C-84A1-6D89F778CF6F}" type="pres">
      <dgm:prSet presAssocID="{668BCD55-3DCA-43DD-BEDD-30C35211CC76}" presName="composite2" presStyleCnt="0"/>
      <dgm:spPr/>
    </dgm:pt>
    <dgm:pt modelId="{30550C70-5FC1-4FDF-8A63-A7316A1A9F84}" type="pres">
      <dgm:prSet presAssocID="{668BCD55-3DCA-43DD-BEDD-30C35211CC76}" presName="background2" presStyleLbl="node2" presStyleIdx="1" presStyleCnt="4"/>
      <dgm:spPr/>
    </dgm:pt>
    <dgm:pt modelId="{4E2DAD00-FD43-415B-88AC-4A4F54E46BEF}" type="pres">
      <dgm:prSet presAssocID="{668BCD55-3DCA-43DD-BEDD-30C35211CC7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59F9295-16B6-4CD5-87FB-8C21AA882BE9}" type="pres">
      <dgm:prSet presAssocID="{668BCD55-3DCA-43DD-BEDD-30C35211CC76}" presName="hierChild3" presStyleCnt="0"/>
      <dgm:spPr/>
    </dgm:pt>
    <dgm:pt modelId="{599D39DD-4063-4D98-973C-7939952191B6}" type="pres">
      <dgm:prSet presAssocID="{F8910B69-29F7-4DF6-85F5-30B518FB3830}" presName="Name17" presStyleLbl="parChTrans1D3" presStyleIdx="1" presStyleCnt="4"/>
      <dgm:spPr/>
      <dgm:t>
        <a:bodyPr/>
        <a:lstStyle/>
        <a:p>
          <a:endParaRPr lang="th-TH"/>
        </a:p>
      </dgm:t>
    </dgm:pt>
    <dgm:pt modelId="{DC8AB304-6228-49AA-A683-6225AC950994}" type="pres">
      <dgm:prSet presAssocID="{C515410B-F5E9-49F3-8437-4354E0F137F0}" presName="hierRoot3" presStyleCnt="0"/>
      <dgm:spPr/>
    </dgm:pt>
    <dgm:pt modelId="{1CFB57BB-C950-45FC-BAEE-29A551791105}" type="pres">
      <dgm:prSet presAssocID="{C515410B-F5E9-49F3-8437-4354E0F137F0}" presName="composite3" presStyleCnt="0"/>
      <dgm:spPr/>
    </dgm:pt>
    <dgm:pt modelId="{323A59A1-8DFD-40EC-A08C-13C1E6A454A3}" type="pres">
      <dgm:prSet presAssocID="{C515410B-F5E9-49F3-8437-4354E0F137F0}" presName="background3" presStyleLbl="node3" presStyleIdx="1" presStyleCnt="4"/>
      <dgm:spPr/>
    </dgm:pt>
    <dgm:pt modelId="{8E1665ED-C046-44F1-B4A4-84AAF60B196A}" type="pres">
      <dgm:prSet presAssocID="{C515410B-F5E9-49F3-8437-4354E0F137F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72F3BC7-26FF-4946-90C2-C9CE806E5058}" type="pres">
      <dgm:prSet presAssocID="{C515410B-F5E9-49F3-8437-4354E0F137F0}" presName="hierChild4" presStyleCnt="0"/>
      <dgm:spPr/>
    </dgm:pt>
    <dgm:pt modelId="{8E664D86-938F-4228-AE55-5443B485B32A}" type="pres">
      <dgm:prSet presAssocID="{EA789ED4-5579-4B84-9775-18EF9B4F42B7}" presName="Name10" presStyleLbl="parChTrans1D2" presStyleIdx="2" presStyleCnt="4"/>
      <dgm:spPr/>
      <dgm:t>
        <a:bodyPr/>
        <a:lstStyle/>
        <a:p>
          <a:endParaRPr lang="th-TH"/>
        </a:p>
      </dgm:t>
    </dgm:pt>
    <dgm:pt modelId="{E5BA00D1-711A-4FFB-8126-3E02F2D79018}" type="pres">
      <dgm:prSet presAssocID="{D3D1BF94-081B-4873-BD55-8D751BC48A5E}" presName="hierRoot2" presStyleCnt="0"/>
      <dgm:spPr/>
    </dgm:pt>
    <dgm:pt modelId="{547EAE79-1435-4663-AA2E-F3744B2E47BB}" type="pres">
      <dgm:prSet presAssocID="{D3D1BF94-081B-4873-BD55-8D751BC48A5E}" presName="composite2" presStyleCnt="0"/>
      <dgm:spPr/>
    </dgm:pt>
    <dgm:pt modelId="{2729A5F9-3B3D-496C-AE26-EBD745E39106}" type="pres">
      <dgm:prSet presAssocID="{D3D1BF94-081B-4873-BD55-8D751BC48A5E}" presName="background2" presStyleLbl="node2" presStyleIdx="2" presStyleCnt="4"/>
      <dgm:spPr/>
    </dgm:pt>
    <dgm:pt modelId="{279B26B8-8147-42E6-8E67-CB09D436E4B4}" type="pres">
      <dgm:prSet presAssocID="{D3D1BF94-081B-4873-BD55-8D751BC48A5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F155D2D-C267-4C81-8AA7-EAF6102B6D39}" type="pres">
      <dgm:prSet presAssocID="{D3D1BF94-081B-4873-BD55-8D751BC48A5E}" presName="hierChild3" presStyleCnt="0"/>
      <dgm:spPr/>
    </dgm:pt>
    <dgm:pt modelId="{6D9C6BAA-FD6D-46A4-B36D-7681EEE0F734}" type="pres">
      <dgm:prSet presAssocID="{91B752AC-F101-4FC1-855B-E36B0126D77F}" presName="Name17" presStyleLbl="parChTrans1D3" presStyleIdx="2" presStyleCnt="4"/>
      <dgm:spPr/>
      <dgm:t>
        <a:bodyPr/>
        <a:lstStyle/>
        <a:p>
          <a:endParaRPr lang="th-TH"/>
        </a:p>
      </dgm:t>
    </dgm:pt>
    <dgm:pt modelId="{01346087-DDAB-466E-83FA-0FFF282A8D39}" type="pres">
      <dgm:prSet presAssocID="{133EDB69-23BC-4520-9FBA-9D0A4B87D9B4}" presName="hierRoot3" presStyleCnt="0"/>
      <dgm:spPr/>
    </dgm:pt>
    <dgm:pt modelId="{E8FEB02E-6EBB-4E97-99CC-B983DB878096}" type="pres">
      <dgm:prSet presAssocID="{133EDB69-23BC-4520-9FBA-9D0A4B87D9B4}" presName="composite3" presStyleCnt="0"/>
      <dgm:spPr/>
    </dgm:pt>
    <dgm:pt modelId="{05873689-CEAD-433A-B361-4D840A1E0BF3}" type="pres">
      <dgm:prSet presAssocID="{133EDB69-23BC-4520-9FBA-9D0A4B87D9B4}" presName="background3" presStyleLbl="node3" presStyleIdx="2" presStyleCnt="4"/>
      <dgm:spPr/>
    </dgm:pt>
    <dgm:pt modelId="{2B5B8BC4-B0CF-4CB5-A937-14B49207D671}" type="pres">
      <dgm:prSet presAssocID="{133EDB69-23BC-4520-9FBA-9D0A4B87D9B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3DCAE61-2CD3-4972-AE3E-F266B72B3205}" type="pres">
      <dgm:prSet presAssocID="{133EDB69-23BC-4520-9FBA-9D0A4B87D9B4}" presName="hierChild4" presStyleCnt="0"/>
      <dgm:spPr/>
    </dgm:pt>
    <dgm:pt modelId="{347300A3-60D7-4820-9DF3-894D782F340D}" type="pres">
      <dgm:prSet presAssocID="{CD7E76F6-561C-4052-9A28-299A51CEAD6C}" presName="Name10" presStyleLbl="parChTrans1D2" presStyleIdx="3" presStyleCnt="4"/>
      <dgm:spPr/>
      <dgm:t>
        <a:bodyPr/>
        <a:lstStyle/>
        <a:p>
          <a:endParaRPr lang="th-TH"/>
        </a:p>
      </dgm:t>
    </dgm:pt>
    <dgm:pt modelId="{A930AC6F-C156-4901-A51D-FB2D4EEC531B}" type="pres">
      <dgm:prSet presAssocID="{E653583A-C0EE-4736-A81D-85F8087681B4}" presName="hierRoot2" presStyleCnt="0"/>
      <dgm:spPr/>
    </dgm:pt>
    <dgm:pt modelId="{FE71B0EB-5574-4460-A761-005DD5BA7621}" type="pres">
      <dgm:prSet presAssocID="{E653583A-C0EE-4736-A81D-85F8087681B4}" presName="composite2" presStyleCnt="0"/>
      <dgm:spPr/>
    </dgm:pt>
    <dgm:pt modelId="{C3E7F8B0-93C8-4D7B-B5AF-FA67D255C1F2}" type="pres">
      <dgm:prSet presAssocID="{E653583A-C0EE-4736-A81D-85F8087681B4}" presName="background2" presStyleLbl="node2" presStyleIdx="3" presStyleCnt="4"/>
      <dgm:spPr/>
    </dgm:pt>
    <dgm:pt modelId="{DE3DC4D9-5B3B-4181-A2BE-DE72D19FAD87}" type="pres">
      <dgm:prSet presAssocID="{E653583A-C0EE-4736-A81D-85F8087681B4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09D11C8-C4A0-464C-9F6D-DACB6F37EABA}" type="pres">
      <dgm:prSet presAssocID="{E653583A-C0EE-4736-A81D-85F8087681B4}" presName="hierChild3" presStyleCnt="0"/>
      <dgm:spPr/>
    </dgm:pt>
    <dgm:pt modelId="{4C78F57D-D23E-4144-906F-CBC7EF582F2E}" type="pres">
      <dgm:prSet presAssocID="{EB7A34B1-1F3A-42A2-916F-6C79302EEDAC}" presName="Name17" presStyleLbl="parChTrans1D3" presStyleIdx="3" presStyleCnt="4"/>
      <dgm:spPr/>
      <dgm:t>
        <a:bodyPr/>
        <a:lstStyle/>
        <a:p>
          <a:endParaRPr lang="th-TH"/>
        </a:p>
      </dgm:t>
    </dgm:pt>
    <dgm:pt modelId="{4D98D2C8-BAE0-49AE-82AC-9B668EEE3117}" type="pres">
      <dgm:prSet presAssocID="{341406AF-4C74-40EE-A851-E718D783AD5F}" presName="hierRoot3" presStyleCnt="0"/>
      <dgm:spPr/>
    </dgm:pt>
    <dgm:pt modelId="{C7CC5CED-23E1-4627-84C4-88B39A48770D}" type="pres">
      <dgm:prSet presAssocID="{341406AF-4C74-40EE-A851-E718D783AD5F}" presName="composite3" presStyleCnt="0"/>
      <dgm:spPr/>
    </dgm:pt>
    <dgm:pt modelId="{CF42E2F0-7916-49BA-BD81-0B5F38EC0BE7}" type="pres">
      <dgm:prSet presAssocID="{341406AF-4C74-40EE-A851-E718D783AD5F}" presName="background3" presStyleLbl="node3" presStyleIdx="3" presStyleCnt="4"/>
      <dgm:spPr/>
    </dgm:pt>
    <dgm:pt modelId="{8D2DE01D-DA38-4AD7-8915-B0C70445A8A2}" type="pres">
      <dgm:prSet presAssocID="{341406AF-4C74-40EE-A851-E718D783AD5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2B5F66D-8044-4EBB-81CB-406499137AC4}" type="pres">
      <dgm:prSet presAssocID="{341406AF-4C74-40EE-A851-E718D783AD5F}" presName="hierChild4" presStyleCnt="0"/>
      <dgm:spPr/>
    </dgm:pt>
  </dgm:ptLst>
  <dgm:cxnLst>
    <dgm:cxn modelId="{E38ABE99-549B-41ED-BFA9-48A38910B4D5}" type="presOf" srcId="{CD7E76F6-561C-4052-9A28-299A51CEAD6C}" destId="{347300A3-60D7-4820-9DF3-894D782F340D}" srcOrd="0" destOrd="0" presId="urn:microsoft.com/office/officeart/2005/8/layout/hierarchy1"/>
    <dgm:cxn modelId="{5D9249DB-6576-4E14-860A-14406DD0F365}" type="presOf" srcId="{341406AF-4C74-40EE-A851-E718D783AD5F}" destId="{8D2DE01D-DA38-4AD7-8915-B0C70445A8A2}" srcOrd="0" destOrd="0" presId="urn:microsoft.com/office/officeart/2005/8/layout/hierarchy1"/>
    <dgm:cxn modelId="{E379326A-6C44-43FB-93F0-DD1E53E47AD2}" type="presOf" srcId="{133EDB69-23BC-4520-9FBA-9D0A4B87D9B4}" destId="{2B5B8BC4-B0CF-4CB5-A937-14B49207D671}" srcOrd="0" destOrd="0" presId="urn:microsoft.com/office/officeart/2005/8/layout/hierarchy1"/>
    <dgm:cxn modelId="{1152F79D-6848-4CA0-B751-BA389A39AB0E}" type="presOf" srcId="{9E527937-C61F-4BDC-B525-270C43B2D9F1}" destId="{D61BAF0D-766B-47B1-9428-C3B19F18E414}" srcOrd="0" destOrd="0" presId="urn:microsoft.com/office/officeart/2005/8/layout/hierarchy1"/>
    <dgm:cxn modelId="{B027DB73-EC17-4C26-9DF3-350E0B7C00B1}" type="presOf" srcId="{3FC4EE81-B073-4F5C-AABE-56D3F498DB4E}" destId="{213B5683-F293-4103-85E3-4DBB3A2BDFE2}" srcOrd="0" destOrd="0" presId="urn:microsoft.com/office/officeart/2005/8/layout/hierarchy1"/>
    <dgm:cxn modelId="{3BBCB462-97CF-44B0-819F-259C1A395A3F}" srcId="{AF0AB95A-DFF4-400F-9882-FF633C440E57}" destId="{21868635-ED14-4F4D-AB51-9BDFF40E0959}" srcOrd="0" destOrd="0" parTransId="{C574411F-2332-4DB4-A553-BFBC0ED09E24}" sibTransId="{E6AEC1BD-1DC0-4A40-A109-C9114E5C3E74}"/>
    <dgm:cxn modelId="{52CBDFC0-8D68-4170-825F-8AAF0664B170}" type="presOf" srcId="{EB7A34B1-1F3A-42A2-916F-6C79302EEDAC}" destId="{4C78F57D-D23E-4144-906F-CBC7EF582F2E}" srcOrd="0" destOrd="0" presId="urn:microsoft.com/office/officeart/2005/8/layout/hierarchy1"/>
    <dgm:cxn modelId="{28D17DAA-5E41-49EC-A965-F7D644756558}" srcId="{D3D1BF94-081B-4873-BD55-8D751BC48A5E}" destId="{133EDB69-23BC-4520-9FBA-9D0A4B87D9B4}" srcOrd="0" destOrd="0" parTransId="{91B752AC-F101-4FC1-855B-E36B0126D77F}" sibTransId="{551AEAEB-7C9C-4EE2-8239-FC077CF03C70}"/>
    <dgm:cxn modelId="{981FC018-8B9F-4FC4-B799-D2E408D49A25}" srcId="{668BCD55-3DCA-43DD-BEDD-30C35211CC76}" destId="{C515410B-F5E9-49F3-8437-4354E0F137F0}" srcOrd="0" destOrd="0" parTransId="{F8910B69-29F7-4DF6-85F5-30B518FB3830}" sibTransId="{63ADEAE3-5A17-4678-8D00-AA42B5C8BB22}"/>
    <dgm:cxn modelId="{9D46190D-0085-4CDF-84EB-575960E0A81A}" type="presOf" srcId="{AF0AB95A-DFF4-400F-9882-FF633C440E57}" destId="{A38911D6-A1CD-49E4-9C14-535B80BC7808}" srcOrd="0" destOrd="0" presId="urn:microsoft.com/office/officeart/2005/8/layout/hierarchy1"/>
    <dgm:cxn modelId="{56463D9A-1700-4187-805F-C3896F09674F}" type="presOf" srcId="{E653583A-C0EE-4736-A81D-85F8087681B4}" destId="{DE3DC4D9-5B3B-4181-A2BE-DE72D19FAD87}" srcOrd="0" destOrd="0" presId="urn:microsoft.com/office/officeart/2005/8/layout/hierarchy1"/>
    <dgm:cxn modelId="{451161C4-A3F4-4571-9BE7-CF7D6AF67972}" type="presOf" srcId="{C515410B-F5E9-49F3-8437-4354E0F137F0}" destId="{8E1665ED-C046-44F1-B4A4-84AAF60B196A}" srcOrd="0" destOrd="0" presId="urn:microsoft.com/office/officeart/2005/8/layout/hierarchy1"/>
    <dgm:cxn modelId="{6EFC348C-39B8-4103-BFBB-0965EA4301C5}" type="presOf" srcId="{A5CA3110-6CC9-4CB7-B77C-7D3C63730CEB}" destId="{0EC7C70F-C03B-438A-8FE8-4F1A37826266}" srcOrd="0" destOrd="0" presId="urn:microsoft.com/office/officeart/2005/8/layout/hierarchy1"/>
    <dgm:cxn modelId="{38BDE351-3FC6-4C36-83A6-8DF4215B5D54}" type="presOf" srcId="{EA789ED4-5579-4B84-9775-18EF9B4F42B7}" destId="{8E664D86-938F-4228-AE55-5443B485B32A}" srcOrd="0" destOrd="0" presId="urn:microsoft.com/office/officeart/2005/8/layout/hierarchy1"/>
    <dgm:cxn modelId="{DF7CD011-8A32-48EF-906A-E7010A6822E4}" type="presOf" srcId="{C574411F-2332-4DB4-A553-BFBC0ED09E24}" destId="{6D526E16-6006-46E0-AB91-2950B724C500}" srcOrd="0" destOrd="0" presId="urn:microsoft.com/office/officeart/2005/8/layout/hierarchy1"/>
    <dgm:cxn modelId="{E752EB57-8186-4556-8A2A-35E5BDADB29D}" type="presOf" srcId="{21868635-ED14-4F4D-AB51-9BDFF40E0959}" destId="{4FA719BE-0E28-44B6-8EC9-19D5D9A81B9C}" srcOrd="0" destOrd="0" presId="urn:microsoft.com/office/officeart/2005/8/layout/hierarchy1"/>
    <dgm:cxn modelId="{CBD3B89D-556C-4340-955A-86BB765870B8}" srcId="{AF0AB95A-DFF4-400F-9882-FF633C440E57}" destId="{E653583A-C0EE-4736-A81D-85F8087681B4}" srcOrd="3" destOrd="0" parTransId="{CD7E76F6-561C-4052-9A28-299A51CEAD6C}" sibTransId="{80E6F306-1525-4D06-BFD9-85B5B329DDFD}"/>
    <dgm:cxn modelId="{9940A25F-6C19-4CD4-B877-9551AFBBDE9E}" type="presOf" srcId="{CEF878CE-2FBB-4637-A6B8-946A109D1644}" destId="{49428839-572E-4DD9-8F44-1343ED025C58}" srcOrd="0" destOrd="0" presId="urn:microsoft.com/office/officeart/2005/8/layout/hierarchy1"/>
    <dgm:cxn modelId="{B52DD49D-4A48-4AD1-917C-986F669E923A}" type="presOf" srcId="{91B752AC-F101-4FC1-855B-E36B0126D77F}" destId="{6D9C6BAA-FD6D-46A4-B36D-7681EEE0F734}" srcOrd="0" destOrd="0" presId="urn:microsoft.com/office/officeart/2005/8/layout/hierarchy1"/>
    <dgm:cxn modelId="{1EF54ECC-1D5D-4380-BCBA-2483FE8A617C}" type="presOf" srcId="{668BCD55-3DCA-43DD-BEDD-30C35211CC76}" destId="{4E2DAD00-FD43-415B-88AC-4A4F54E46BEF}" srcOrd="0" destOrd="0" presId="urn:microsoft.com/office/officeart/2005/8/layout/hierarchy1"/>
    <dgm:cxn modelId="{4E466566-AA1C-42CE-9329-D97723E9A88E}" srcId="{CEF878CE-2FBB-4637-A6B8-946A109D1644}" destId="{AF0AB95A-DFF4-400F-9882-FF633C440E57}" srcOrd="0" destOrd="0" parTransId="{8950A2F0-8B9B-43E1-929A-15275D751ABE}" sibTransId="{343BF8F3-ECC9-40D0-BD0E-3D3BB0E42151}"/>
    <dgm:cxn modelId="{ECC46AB7-F8D6-4AA4-9C20-6D26B82DEDE8}" type="presOf" srcId="{D3D1BF94-081B-4873-BD55-8D751BC48A5E}" destId="{279B26B8-8147-42E6-8E67-CB09D436E4B4}" srcOrd="0" destOrd="0" presId="urn:microsoft.com/office/officeart/2005/8/layout/hierarchy1"/>
    <dgm:cxn modelId="{638DB743-4A38-4F07-8991-181B4DFCC014}" srcId="{21868635-ED14-4F4D-AB51-9BDFF40E0959}" destId="{9E527937-C61F-4BDC-B525-270C43B2D9F1}" srcOrd="0" destOrd="0" parTransId="{3FC4EE81-B073-4F5C-AABE-56D3F498DB4E}" sibTransId="{6A1A119D-A622-42C8-92B5-04AE160A5EB1}"/>
    <dgm:cxn modelId="{7C841CD8-0DF1-46BF-AD48-9AD9623FE8F8}" srcId="{AF0AB95A-DFF4-400F-9882-FF633C440E57}" destId="{D3D1BF94-081B-4873-BD55-8D751BC48A5E}" srcOrd="2" destOrd="0" parTransId="{EA789ED4-5579-4B84-9775-18EF9B4F42B7}" sibTransId="{80FC6729-5D97-4C03-A562-0C197E0ECEBB}"/>
    <dgm:cxn modelId="{5378E952-7BC8-42D4-99FC-2505D17314EB}" type="presOf" srcId="{F8910B69-29F7-4DF6-85F5-30B518FB3830}" destId="{599D39DD-4063-4D98-973C-7939952191B6}" srcOrd="0" destOrd="0" presId="urn:microsoft.com/office/officeart/2005/8/layout/hierarchy1"/>
    <dgm:cxn modelId="{24240082-2D4E-446D-BFB1-F4D1B79B8226}" srcId="{AF0AB95A-DFF4-400F-9882-FF633C440E57}" destId="{668BCD55-3DCA-43DD-BEDD-30C35211CC76}" srcOrd="1" destOrd="0" parTransId="{A5CA3110-6CC9-4CB7-B77C-7D3C63730CEB}" sibTransId="{CC68C0E5-DBB2-4F37-9F01-36278417118C}"/>
    <dgm:cxn modelId="{21EC03C6-CE3C-439A-8EC3-6FA2BEAB05F4}" srcId="{E653583A-C0EE-4736-A81D-85F8087681B4}" destId="{341406AF-4C74-40EE-A851-E718D783AD5F}" srcOrd="0" destOrd="0" parTransId="{EB7A34B1-1F3A-42A2-916F-6C79302EEDAC}" sibTransId="{376D8758-A2B2-4939-A917-21244592635F}"/>
    <dgm:cxn modelId="{B1EF06AD-4A9C-4473-BD72-418B5EE1EEE7}" type="presParOf" srcId="{49428839-572E-4DD9-8F44-1343ED025C58}" destId="{465E93E7-FCBB-4A64-B83B-F79E420E2BBB}" srcOrd="0" destOrd="0" presId="urn:microsoft.com/office/officeart/2005/8/layout/hierarchy1"/>
    <dgm:cxn modelId="{CE91B168-3083-4BD9-84B3-D05180301652}" type="presParOf" srcId="{465E93E7-FCBB-4A64-B83B-F79E420E2BBB}" destId="{1CA55B01-2F64-4DCA-B03B-90E48CC41360}" srcOrd="0" destOrd="0" presId="urn:microsoft.com/office/officeart/2005/8/layout/hierarchy1"/>
    <dgm:cxn modelId="{7C28B302-8AD6-4CB6-B402-C750B9116A0C}" type="presParOf" srcId="{1CA55B01-2F64-4DCA-B03B-90E48CC41360}" destId="{A714B5F2-4740-43C1-BE65-5CDBA795FCC5}" srcOrd="0" destOrd="0" presId="urn:microsoft.com/office/officeart/2005/8/layout/hierarchy1"/>
    <dgm:cxn modelId="{0138A1CB-F889-4CA9-BA01-5229F300F25C}" type="presParOf" srcId="{1CA55B01-2F64-4DCA-B03B-90E48CC41360}" destId="{A38911D6-A1CD-49E4-9C14-535B80BC7808}" srcOrd="1" destOrd="0" presId="urn:microsoft.com/office/officeart/2005/8/layout/hierarchy1"/>
    <dgm:cxn modelId="{EBB9D2BB-2503-4BA9-81E0-FB58F3F3CDB9}" type="presParOf" srcId="{465E93E7-FCBB-4A64-B83B-F79E420E2BBB}" destId="{A778DCBC-AB50-4916-8EE8-D241D1AB9289}" srcOrd="1" destOrd="0" presId="urn:microsoft.com/office/officeart/2005/8/layout/hierarchy1"/>
    <dgm:cxn modelId="{759CE2B7-C134-479C-9606-3469DC55D2A1}" type="presParOf" srcId="{A778DCBC-AB50-4916-8EE8-D241D1AB9289}" destId="{6D526E16-6006-46E0-AB91-2950B724C500}" srcOrd="0" destOrd="0" presId="urn:microsoft.com/office/officeart/2005/8/layout/hierarchy1"/>
    <dgm:cxn modelId="{7CE109D4-0E87-4D50-B12E-1F63E0DF6F5A}" type="presParOf" srcId="{A778DCBC-AB50-4916-8EE8-D241D1AB9289}" destId="{54087282-7500-4EB5-AD65-AAC625307F1A}" srcOrd="1" destOrd="0" presId="urn:microsoft.com/office/officeart/2005/8/layout/hierarchy1"/>
    <dgm:cxn modelId="{F99978FA-DFCE-4297-A0B7-0654B411B3EC}" type="presParOf" srcId="{54087282-7500-4EB5-AD65-AAC625307F1A}" destId="{174230CC-5CE7-42E0-938A-0BF933757E6E}" srcOrd="0" destOrd="0" presId="urn:microsoft.com/office/officeart/2005/8/layout/hierarchy1"/>
    <dgm:cxn modelId="{B5D1BDCA-0B25-41FA-9EF4-A3C36CE93BC7}" type="presParOf" srcId="{174230CC-5CE7-42E0-938A-0BF933757E6E}" destId="{8A5E39C6-154B-4096-B110-5C0EFEBB75AE}" srcOrd="0" destOrd="0" presId="urn:microsoft.com/office/officeart/2005/8/layout/hierarchy1"/>
    <dgm:cxn modelId="{B6F06482-6C45-4C23-A07D-4C56ADD5A05E}" type="presParOf" srcId="{174230CC-5CE7-42E0-938A-0BF933757E6E}" destId="{4FA719BE-0E28-44B6-8EC9-19D5D9A81B9C}" srcOrd="1" destOrd="0" presId="urn:microsoft.com/office/officeart/2005/8/layout/hierarchy1"/>
    <dgm:cxn modelId="{26D5404B-DA02-4C22-8432-41568A87F514}" type="presParOf" srcId="{54087282-7500-4EB5-AD65-AAC625307F1A}" destId="{53AD6916-6E1F-49DF-8C09-FDAB66AA76AB}" srcOrd="1" destOrd="0" presId="urn:microsoft.com/office/officeart/2005/8/layout/hierarchy1"/>
    <dgm:cxn modelId="{A32B1B14-755F-4FCE-BF25-B1700B98E30A}" type="presParOf" srcId="{53AD6916-6E1F-49DF-8C09-FDAB66AA76AB}" destId="{213B5683-F293-4103-85E3-4DBB3A2BDFE2}" srcOrd="0" destOrd="0" presId="urn:microsoft.com/office/officeart/2005/8/layout/hierarchy1"/>
    <dgm:cxn modelId="{C512B971-E12E-4E30-B685-614A8D4454AD}" type="presParOf" srcId="{53AD6916-6E1F-49DF-8C09-FDAB66AA76AB}" destId="{D543738F-FF02-4462-906D-53434D2E0689}" srcOrd="1" destOrd="0" presId="urn:microsoft.com/office/officeart/2005/8/layout/hierarchy1"/>
    <dgm:cxn modelId="{9DC81851-C648-446B-A6C3-4A83427DFE50}" type="presParOf" srcId="{D543738F-FF02-4462-906D-53434D2E0689}" destId="{600D1AA2-905D-4DC7-A9AB-E468BD672DD6}" srcOrd="0" destOrd="0" presId="urn:microsoft.com/office/officeart/2005/8/layout/hierarchy1"/>
    <dgm:cxn modelId="{1E784922-EEFD-4EC5-BBB2-9EA42E278974}" type="presParOf" srcId="{600D1AA2-905D-4DC7-A9AB-E468BD672DD6}" destId="{DFA7F55C-6800-43CA-A22B-D457FE0DF480}" srcOrd="0" destOrd="0" presId="urn:microsoft.com/office/officeart/2005/8/layout/hierarchy1"/>
    <dgm:cxn modelId="{51443161-7E3E-4025-827B-26D1A08C03E8}" type="presParOf" srcId="{600D1AA2-905D-4DC7-A9AB-E468BD672DD6}" destId="{D61BAF0D-766B-47B1-9428-C3B19F18E414}" srcOrd="1" destOrd="0" presId="urn:microsoft.com/office/officeart/2005/8/layout/hierarchy1"/>
    <dgm:cxn modelId="{1C45F53A-4E3C-4C10-8C75-F2B7E31B47E5}" type="presParOf" srcId="{D543738F-FF02-4462-906D-53434D2E0689}" destId="{D9EC648B-9CB1-4BAF-9AA8-C6B2634CE221}" srcOrd="1" destOrd="0" presId="urn:microsoft.com/office/officeart/2005/8/layout/hierarchy1"/>
    <dgm:cxn modelId="{06EE1881-A1BE-4D0B-BECF-BCB6A5DDDF53}" type="presParOf" srcId="{A778DCBC-AB50-4916-8EE8-D241D1AB9289}" destId="{0EC7C70F-C03B-438A-8FE8-4F1A37826266}" srcOrd="2" destOrd="0" presId="urn:microsoft.com/office/officeart/2005/8/layout/hierarchy1"/>
    <dgm:cxn modelId="{133E21D1-63B3-46CF-B8B8-AA806A7ED50B}" type="presParOf" srcId="{A778DCBC-AB50-4916-8EE8-D241D1AB9289}" destId="{AF85717B-E5AA-4C0F-9AFD-54A23EE24E44}" srcOrd="3" destOrd="0" presId="urn:microsoft.com/office/officeart/2005/8/layout/hierarchy1"/>
    <dgm:cxn modelId="{E5BA2D1C-825D-4189-8F80-D5565F6475A3}" type="presParOf" srcId="{AF85717B-E5AA-4C0F-9AFD-54A23EE24E44}" destId="{51FB1E1F-16DB-4D9C-84A1-6D89F778CF6F}" srcOrd="0" destOrd="0" presId="urn:microsoft.com/office/officeart/2005/8/layout/hierarchy1"/>
    <dgm:cxn modelId="{40E075E1-A51C-4725-A56D-4D79FBD5BCA5}" type="presParOf" srcId="{51FB1E1F-16DB-4D9C-84A1-6D89F778CF6F}" destId="{30550C70-5FC1-4FDF-8A63-A7316A1A9F84}" srcOrd="0" destOrd="0" presId="urn:microsoft.com/office/officeart/2005/8/layout/hierarchy1"/>
    <dgm:cxn modelId="{434861D3-E9E5-410C-BE02-6291C76950CA}" type="presParOf" srcId="{51FB1E1F-16DB-4D9C-84A1-6D89F778CF6F}" destId="{4E2DAD00-FD43-415B-88AC-4A4F54E46BEF}" srcOrd="1" destOrd="0" presId="urn:microsoft.com/office/officeart/2005/8/layout/hierarchy1"/>
    <dgm:cxn modelId="{371505DC-A1BD-4E1E-B7A9-5E0853A2B843}" type="presParOf" srcId="{AF85717B-E5AA-4C0F-9AFD-54A23EE24E44}" destId="{B59F9295-16B6-4CD5-87FB-8C21AA882BE9}" srcOrd="1" destOrd="0" presId="urn:microsoft.com/office/officeart/2005/8/layout/hierarchy1"/>
    <dgm:cxn modelId="{47BC378D-B77C-4A11-A9C9-97D5E94BCA41}" type="presParOf" srcId="{B59F9295-16B6-4CD5-87FB-8C21AA882BE9}" destId="{599D39DD-4063-4D98-973C-7939952191B6}" srcOrd="0" destOrd="0" presId="urn:microsoft.com/office/officeart/2005/8/layout/hierarchy1"/>
    <dgm:cxn modelId="{129F00E4-586B-4BD6-9CD8-15BB96BD4E4B}" type="presParOf" srcId="{B59F9295-16B6-4CD5-87FB-8C21AA882BE9}" destId="{DC8AB304-6228-49AA-A683-6225AC950994}" srcOrd="1" destOrd="0" presId="urn:microsoft.com/office/officeart/2005/8/layout/hierarchy1"/>
    <dgm:cxn modelId="{12AE5614-28E5-4687-A6A2-C9C8011267AB}" type="presParOf" srcId="{DC8AB304-6228-49AA-A683-6225AC950994}" destId="{1CFB57BB-C950-45FC-BAEE-29A551791105}" srcOrd="0" destOrd="0" presId="urn:microsoft.com/office/officeart/2005/8/layout/hierarchy1"/>
    <dgm:cxn modelId="{79EBE54A-C712-4F8F-A0AF-363059E06FC9}" type="presParOf" srcId="{1CFB57BB-C950-45FC-BAEE-29A551791105}" destId="{323A59A1-8DFD-40EC-A08C-13C1E6A454A3}" srcOrd="0" destOrd="0" presId="urn:microsoft.com/office/officeart/2005/8/layout/hierarchy1"/>
    <dgm:cxn modelId="{2FE5DEB3-FBD0-43BC-8EC7-7EB6D1F25257}" type="presParOf" srcId="{1CFB57BB-C950-45FC-BAEE-29A551791105}" destId="{8E1665ED-C046-44F1-B4A4-84AAF60B196A}" srcOrd="1" destOrd="0" presId="urn:microsoft.com/office/officeart/2005/8/layout/hierarchy1"/>
    <dgm:cxn modelId="{EBF3889A-E1CF-49D7-9725-F570A88AF10F}" type="presParOf" srcId="{DC8AB304-6228-49AA-A683-6225AC950994}" destId="{F72F3BC7-26FF-4946-90C2-C9CE806E5058}" srcOrd="1" destOrd="0" presId="urn:microsoft.com/office/officeart/2005/8/layout/hierarchy1"/>
    <dgm:cxn modelId="{8DB3B5F0-A2A9-45BD-8AF5-9F8847F07424}" type="presParOf" srcId="{A778DCBC-AB50-4916-8EE8-D241D1AB9289}" destId="{8E664D86-938F-4228-AE55-5443B485B32A}" srcOrd="4" destOrd="0" presId="urn:microsoft.com/office/officeart/2005/8/layout/hierarchy1"/>
    <dgm:cxn modelId="{CDF1B5CC-8105-443F-8648-B582864D6EC8}" type="presParOf" srcId="{A778DCBC-AB50-4916-8EE8-D241D1AB9289}" destId="{E5BA00D1-711A-4FFB-8126-3E02F2D79018}" srcOrd="5" destOrd="0" presId="urn:microsoft.com/office/officeart/2005/8/layout/hierarchy1"/>
    <dgm:cxn modelId="{EA0617AF-3BA9-4BF6-B483-A63D1CFE27EE}" type="presParOf" srcId="{E5BA00D1-711A-4FFB-8126-3E02F2D79018}" destId="{547EAE79-1435-4663-AA2E-F3744B2E47BB}" srcOrd="0" destOrd="0" presId="urn:microsoft.com/office/officeart/2005/8/layout/hierarchy1"/>
    <dgm:cxn modelId="{DB77A2E3-F982-48FB-9755-9747EE6F4D5F}" type="presParOf" srcId="{547EAE79-1435-4663-AA2E-F3744B2E47BB}" destId="{2729A5F9-3B3D-496C-AE26-EBD745E39106}" srcOrd="0" destOrd="0" presId="urn:microsoft.com/office/officeart/2005/8/layout/hierarchy1"/>
    <dgm:cxn modelId="{BADE4C0B-F321-45E0-8088-C0D754627DC9}" type="presParOf" srcId="{547EAE79-1435-4663-AA2E-F3744B2E47BB}" destId="{279B26B8-8147-42E6-8E67-CB09D436E4B4}" srcOrd="1" destOrd="0" presId="urn:microsoft.com/office/officeart/2005/8/layout/hierarchy1"/>
    <dgm:cxn modelId="{553A333D-200A-4A01-AFBD-38DCE6165461}" type="presParOf" srcId="{E5BA00D1-711A-4FFB-8126-3E02F2D79018}" destId="{3F155D2D-C267-4C81-8AA7-EAF6102B6D39}" srcOrd="1" destOrd="0" presId="urn:microsoft.com/office/officeart/2005/8/layout/hierarchy1"/>
    <dgm:cxn modelId="{16DF2D8B-4E5F-4A79-9A6C-872D2C3F4169}" type="presParOf" srcId="{3F155D2D-C267-4C81-8AA7-EAF6102B6D39}" destId="{6D9C6BAA-FD6D-46A4-B36D-7681EEE0F734}" srcOrd="0" destOrd="0" presId="urn:microsoft.com/office/officeart/2005/8/layout/hierarchy1"/>
    <dgm:cxn modelId="{5227636D-9853-4DB8-A3A0-56BF467073C0}" type="presParOf" srcId="{3F155D2D-C267-4C81-8AA7-EAF6102B6D39}" destId="{01346087-DDAB-466E-83FA-0FFF282A8D39}" srcOrd="1" destOrd="0" presId="urn:microsoft.com/office/officeart/2005/8/layout/hierarchy1"/>
    <dgm:cxn modelId="{04B21DFA-72F5-400D-BB06-59690E410237}" type="presParOf" srcId="{01346087-DDAB-466E-83FA-0FFF282A8D39}" destId="{E8FEB02E-6EBB-4E97-99CC-B983DB878096}" srcOrd="0" destOrd="0" presId="urn:microsoft.com/office/officeart/2005/8/layout/hierarchy1"/>
    <dgm:cxn modelId="{5140039D-B12A-4958-B517-EA534F308138}" type="presParOf" srcId="{E8FEB02E-6EBB-4E97-99CC-B983DB878096}" destId="{05873689-CEAD-433A-B361-4D840A1E0BF3}" srcOrd="0" destOrd="0" presId="urn:microsoft.com/office/officeart/2005/8/layout/hierarchy1"/>
    <dgm:cxn modelId="{AD9A11CD-1023-4406-B839-20FDF4958FEF}" type="presParOf" srcId="{E8FEB02E-6EBB-4E97-99CC-B983DB878096}" destId="{2B5B8BC4-B0CF-4CB5-A937-14B49207D671}" srcOrd="1" destOrd="0" presId="urn:microsoft.com/office/officeart/2005/8/layout/hierarchy1"/>
    <dgm:cxn modelId="{B6309DA7-E97E-4E1C-8A5B-10D20ACAF588}" type="presParOf" srcId="{01346087-DDAB-466E-83FA-0FFF282A8D39}" destId="{C3DCAE61-2CD3-4972-AE3E-F266B72B3205}" srcOrd="1" destOrd="0" presId="urn:microsoft.com/office/officeart/2005/8/layout/hierarchy1"/>
    <dgm:cxn modelId="{F3651051-6266-4A7E-B7A7-C7A4DE6F7400}" type="presParOf" srcId="{A778DCBC-AB50-4916-8EE8-D241D1AB9289}" destId="{347300A3-60D7-4820-9DF3-894D782F340D}" srcOrd="6" destOrd="0" presId="urn:microsoft.com/office/officeart/2005/8/layout/hierarchy1"/>
    <dgm:cxn modelId="{B119C5FB-DE60-46CC-A999-A91391B668FC}" type="presParOf" srcId="{A778DCBC-AB50-4916-8EE8-D241D1AB9289}" destId="{A930AC6F-C156-4901-A51D-FB2D4EEC531B}" srcOrd="7" destOrd="0" presId="urn:microsoft.com/office/officeart/2005/8/layout/hierarchy1"/>
    <dgm:cxn modelId="{613B3E3D-732C-4ABB-931A-C016D99A8581}" type="presParOf" srcId="{A930AC6F-C156-4901-A51D-FB2D4EEC531B}" destId="{FE71B0EB-5574-4460-A761-005DD5BA7621}" srcOrd="0" destOrd="0" presId="urn:microsoft.com/office/officeart/2005/8/layout/hierarchy1"/>
    <dgm:cxn modelId="{8336D219-7D1C-4120-A3F5-9A6F08A2F078}" type="presParOf" srcId="{FE71B0EB-5574-4460-A761-005DD5BA7621}" destId="{C3E7F8B0-93C8-4D7B-B5AF-FA67D255C1F2}" srcOrd="0" destOrd="0" presId="urn:microsoft.com/office/officeart/2005/8/layout/hierarchy1"/>
    <dgm:cxn modelId="{2847508F-6F39-43E0-969A-1C2F38F1F558}" type="presParOf" srcId="{FE71B0EB-5574-4460-A761-005DD5BA7621}" destId="{DE3DC4D9-5B3B-4181-A2BE-DE72D19FAD87}" srcOrd="1" destOrd="0" presId="urn:microsoft.com/office/officeart/2005/8/layout/hierarchy1"/>
    <dgm:cxn modelId="{7D0D0155-ED18-4232-BE3E-8B459C14AB25}" type="presParOf" srcId="{A930AC6F-C156-4901-A51D-FB2D4EEC531B}" destId="{909D11C8-C4A0-464C-9F6D-DACB6F37EABA}" srcOrd="1" destOrd="0" presId="urn:microsoft.com/office/officeart/2005/8/layout/hierarchy1"/>
    <dgm:cxn modelId="{F971B6EF-F57D-446E-99F9-380B081EA281}" type="presParOf" srcId="{909D11C8-C4A0-464C-9F6D-DACB6F37EABA}" destId="{4C78F57D-D23E-4144-906F-CBC7EF582F2E}" srcOrd="0" destOrd="0" presId="urn:microsoft.com/office/officeart/2005/8/layout/hierarchy1"/>
    <dgm:cxn modelId="{DAE90234-57BE-4A24-B07E-B7E3AA4979A2}" type="presParOf" srcId="{909D11C8-C4A0-464C-9F6D-DACB6F37EABA}" destId="{4D98D2C8-BAE0-49AE-82AC-9B668EEE3117}" srcOrd="1" destOrd="0" presId="urn:microsoft.com/office/officeart/2005/8/layout/hierarchy1"/>
    <dgm:cxn modelId="{6E6FBDE4-D773-48C2-A4D8-4C67DAD7F803}" type="presParOf" srcId="{4D98D2C8-BAE0-49AE-82AC-9B668EEE3117}" destId="{C7CC5CED-23E1-4627-84C4-88B39A48770D}" srcOrd="0" destOrd="0" presId="urn:microsoft.com/office/officeart/2005/8/layout/hierarchy1"/>
    <dgm:cxn modelId="{BA531CE6-8FB2-4ED5-9B50-BBA3FAF8EC94}" type="presParOf" srcId="{C7CC5CED-23E1-4627-84C4-88B39A48770D}" destId="{CF42E2F0-7916-49BA-BD81-0B5F38EC0BE7}" srcOrd="0" destOrd="0" presId="urn:microsoft.com/office/officeart/2005/8/layout/hierarchy1"/>
    <dgm:cxn modelId="{A7903CB1-CA08-4981-BCC0-3E284B090D0F}" type="presParOf" srcId="{C7CC5CED-23E1-4627-84C4-88B39A48770D}" destId="{8D2DE01D-DA38-4AD7-8915-B0C70445A8A2}" srcOrd="1" destOrd="0" presId="urn:microsoft.com/office/officeart/2005/8/layout/hierarchy1"/>
    <dgm:cxn modelId="{9AF82B53-D52B-4899-B724-06E0378DEAF8}" type="presParOf" srcId="{4D98D2C8-BAE0-49AE-82AC-9B668EEE3117}" destId="{32B5F66D-8044-4EBB-81CB-406499137AC4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05B3D3E-CFF6-4923-837B-670F6B73AF41}" type="doc">
      <dgm:prSet loTypeId="urn:microsoft.com/office/officeart/2005/8/layout/funne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2645DECA-F6C6-49B6-894E-61FD029DD06C}">
      <dgm:prSet phldrT="[Text]" custT="1"/>
      <dgm:spPr>
        <a:solidFill>
          <a:srgbClr val="578379"/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กัลยาณมิตร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rub" pitchFamily="2" charset="-34"/>
            <a:cs typeface="TH Krub" pitchFamily="2" charset="-34"/>
          </a:endParaRPr>
        </a:p>
      </dgm:t>
    </dgm:pt>
    <dgm:pt modelId="{DCEF0A18-7479-4AA6-9C00-BDA6483D1BAC}" type="parTrans" cxnId="{04FBE8E3-38A0-44AA-A761-BC1C41896726}">
      <dgm:prSet/>
      <dgm:spPr/>
      <dgm:t>
        <a:bodyPr/>
        <a:lstStyle/>
        <a:p>
          <a:endParaRPr lang="th-TH"/>
        </a:p>
      </dgm:t>
    </dgm:pt>
    <dgm:pt modelId="{68D022F9-4FD8-4940-8AFF-F1EDDC5FAF4D}" type="sibTrans" cxnId="{04FBE8E3-38A0-44AA-A761-BC1C41896726}">
      <dgm:prSet/>
      <dgm:spPr/>
      <dgm:t>
        <a:bodyPr/>
        <a:lstStyle/>
        <a:p>
          <a:endParaRPr lang="th-TH"/>
        </a:p>
      </dgm:t>
    </dgm:pt>
    <dgm:pt modelId="{7756BEC8-AF6F-4B93-9220-2AB1BD52A194}">
      <dgm:prSet phldrT="[Text]" custT="1"/>
      <dgm:spPr>
        <a:solidFill>
          <a:srgbClr val="55933F"/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โยนิโสมนสิการ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7649C673-1245-456D-BA28-0000EE8FDF69}" type="parTrans" cxnId="{CC2E78EF-3033-4E22-9A93-8B615874989D}">
      <dgm:prSet/>
      <dgm:spPr/>
      <dgm:t>
        <a:bodyPr/>
        <a:lstStyle/>
        <a:p>
          <a:endParaRPr lang="th-TH"/>
        </a:p>
      </dgm:t>
    </dgm:pt>
    <dgm:pt modelId="{1F044C13-1FB2-4BF3-B615-6B556807BAF3}" type="sibTrans" cxnId="{CC2E78EF-3033-4E22-9A93-8B615874989D}">
      <dgm:prSet/>
      <dgm:spPr/>
      <dgm:t>
        <a:bodyPr/>
        <a:lstStyle/>
        <a:p>
          <a:endParaRPr lang="th-TH"/>
        </a:p>
      </dgm:t>
    </dgm:pt>
    <dgm:pt modelId="{51E6CCD9-383D-46F8-99B3-95DBA75E375C}">
      <dgm:prSet phldrT="[Text]" custT="1"/>
      <dgm:spPr/>
      <dgm:t>
        <a:bodyPr/>
        <a:lstStyle/>
        <a:p>
          <a:r>
            <a:rPr lang="th-TH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สัปปายะ</a:t>
          </a:r>
          <a:endParaRPr lang="th-TH" sz="36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rub" pitchFamily="2" charset="-34"/>
            <a:cs typeface="TH Krub" pitchFamily="2" charset="-34"/>
          </a:endParaRPr>
        </a:p>
      </dgm:t>
    </dgm:pt>
    <dgm:pt modelId="{AFEA145C-8F2C-4F37-B1B8-D89510456803}" type="parTrans" cxnId="{7ED930BD-AD5C-4C07-85ED-6A6C03E9ACA7}">
      <dgm:prSet/>
      <dgm:spPr/>
      <dgm:t>
        <a:bodyPr/>
        <a:lstStyle/>
        <a:p>
          <a:endParaRPr lang="th-TH"/>
        </a:p>
      </dgm:t>
    </dgm:pt>
    <dgm:pt modelId="{D487C17F-1374-4329-8E94-828DB0FED8AE}" type="sibTrans" cxnId="{7ED930BD-AD5C-4C07-85ED-6A6C03E9ACA7}">
      <dgm:prSet/>
      <dgm:spPr/>
      <dgm:t>
        <a:bodyPr/>
        <a:lstStyle/>
        <a:p>
          <a:endParaRPr lang="th-TH"/>
        </a:p>
      </dgm:t>
    </dgm:pt>
    <dgm:pt modelId="{8D2FAE2A-B1E3-4666-A2DE-6D554EF8CAF1}">
      <dgm:prSet phldrT="[Text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อยู่อย่างพอเพียง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rub" pitchFamily="2" charset="-34"/>
            <a:cs typeface="TH Krub" pitchFamily="2" charset="-34"/>
          </a:endParaRPr>
        </a:p>
      </dgm:t>
    </dgm:pt>
    <dgm:pt modelId="{3B6338AA-D098-492D-8016-B9ED84B9F1CD}" type="parTrans" cxnId="{6FCA75B5-02ED-4C6C-8396-E81B370D557B}">
      <dgm:prSet/>
      <dgm:spPr/>
      <dgm:t>
        <a:bodyPr/>
        <a:lstStyle/>
        <a:p>
          <a:endParaRPr lang="th-TH"/>
        </a:p>
      </dgm:t>
    </dgm:pt>
    <dgm:pt modelId="{58268750-8F0F-405A-845C-4E0EDE91992E}" type="sibTrans" cxnId="{6FCA75B5-02ED-4C6C-8396-E81B370D557B}">
      <dgm:prSet/>
      <dgm:spPr/>
      <dgm:t>
        <a:bodyPr/>
        <a:lstStyle/>
        <a:p>
          <a:endParaRPr lang="th-TH"/>
        </a:p>
      </dgm:t>
    </dgm:pt>
    <dgm:pt modelId="{21AA366D-6FD8-433B-A934-71B4431C7559}" type="pres">
      <dgm:prSet presAssocID="{605B3D3E-CFF6-4923-837B-670F6B73AF4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180F0A8-F3C8-4C9E-8A1F-A65733E2E055}" type="pres">
      <dgm:prSet presAssocID="{605B3D3E-CFF6-4923-837B-670F6B73AF41}" presName="ellipse" presStyleLbl="trBgShp" presStyleIdx="0" presStyleCnt="1"/>
      <dgm:spPr/>
    </dgm:pt>
    <dgm:pt modelId="{EFE16706-4F49-44FA-8EBA-907EF0555DFA}" type="pres">
      <dgm:prSet presAssocID="{605B3D3E-CFF6-4923-837B-670F6B73AF41}" presName="arrow1" presStyleLbl="fgShp" presStyleIdx="0" presStyleCnt="1" custLinFactNeighborY="36887"/>
      <dgm:spPr>
        <a:solidFill>
          <a:srgbClr val="C99C5B"/>
        </a:solidFill>
      </dgm:spPr>
    </dgm:pt>
    <dgm:pt modelId="{1DF5E947-AA38-4BBA-9A9F-CA744297337C}" type="pres">
      <dgm:prSet presAssocID="{605B3D3E-CFF6-4923-837B-670F6B73AF4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2FAF98-0449-4F1D-B8A9-99BF604EA6AF}" type="pres">
      <dgm:prSet presAssocID="{7756BEC8-AF6F-4B93-9220-2AB1BD52A194}" presName="item1" presStyleLbl="node1" presStyleIdx="0" presStyleCnt="3" custScaleX="9992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B8EFAE-CCD8-4FEC-8ECF-FCFFD9EE8E5C}" type="pres">
      <dgm:prSet presAssocID="{51E6CCD9-383D-46F8-99B3-95DBA75E375C}" presName="item2" presStyleLbl="node1" presStyleIdx="1" presStyleCnt="3" custScaleX="114258" custLinFactNeighborY="-1003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E2F4FC-BFFF-46C7-9B83-7273E437291A}" type="pres">
      <dgm:prSet presAssocID="{8D2FAE2A-B1E3-4666-A2DE-6D554EF8CAF1}" presName="item3" presStyleLbl="node1" presStyleIdx="2" presStyleCnt="3" custLinFactNeighborX="15464" custLinFactNeighborY="36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CD19F7-ED48-4AC7-B357-738C9DC7223D}" type="pres">
      <dgm:prSet presAssocID="{605B3D3E-CFF6-4923-837B-670F6B73AF41}" presName="funnel" presStyleLbl="trAlignAcc1" presStyleIdx="0" presStyleCnt="1" custScaleX="110469" custScaleY="127040"/>
      <dgm:spPr>
        <a:solidFill>
          <a:srgbClr val="FFFFFF">
            <a:alpha val="40000"/>
          </a:srgbClr>
        </a:solidFill>
      </dgm:spPr>
    </dgm:pt>
  </dgm:ptLst>
  <dgm:cxnLst>
    <dgm:cxn modelId="{04FBE8E3-38A0-44AA-A761-BC1C41896726}" srcId="{605B3D3E-CFF6-4923-837B-670F6B73AF41}" destId="{2645DECA-F6C6-49B6-894E-61FD029DD06C}" srcOrd="0" destOrd="0" parTransId="{DCEF0A18-7479-4AA6-9C00-BDA6483D1BAC}" sibTransId="{68D022F9-4FD8-4940-8AFF-F1EDDC5FAF4D}"/>
    <dgm:cxn modelId="{7ED930BD-AD5C-4C07-85ED-6A6C03E9ACA7}" srcId="{605B3D3E-CFF6-4923-837B-670F6B73AF41}" destId="{51E6CCD9-383D-46F8-99B3-95DBA75E375C}" srcOrd="2" destOrd="0" parTransId="{AFEA145C-8F2C-4F37-B1B8-D89510456803}" sibTransId="{D487C17F-1374-4329-8E94-828DB0FED8AE}"/>
    <dgm:cxn modelId="{F3FB4B8D-C1B0-4D3D-8EC0-ADE0C08DC109}" type="presOf" srcId="{7756BEC8-AF6F-4B93-9220-2AB1BD52A194}" destId="{2BB8EFAE-CCD8-4FEC-8ECF-FCFFD9EE8E5C}" srcOrd="0" destOrd="0" presId="urn:microsoft.com/office/officeart/2005/8/layout/funnel1"/>
    <dgm:cxn modelId="{6E8C9F57-62F5-45E5-B886-AFCD23E7C2D4}" type="presOf" srcId="{2645DECA-F6C6-49B6-894E-61FD029DD06C}" destId="{91E2F4FC-BFFF-46C7-9B83-7273E437291A}" srcOrd="0" destOrd="0" presId="urn:microsoft.com/office/officeart/2005/8/layout/funnel1"/>
    <dgm:cxn modelId="{76A48143-CC6F-4196-81E2-C6F037F5A371}" type="presOf" srcId="{51E6CCD9-383D-46F8-99B3-95DBA75E375C}" destId="{CE2FAF98-0449-4F1D-B8A9-99BF604EA6AF}" srcOrd="0" destOrd="0" presId="urn:microsoft.com/office/officeart/2005/8/layout/funnel1"/>
    <dgm:cxn modelId="{6FCA75B5-02ED-4C6C-8396-E81B370D557B}" srcId="{605B3D3E-CFF6-4923-837B-670F6B73AF41}" destId="{8D2FAE2A-B1E3-4666-A2DE-6D554EF8CAF1}" srcOrd="3" destOrd="0" parTransId="{3B6338AA-D098-492D-8016-B9ED84B9F1CD}" sibTransId="{58268750-8F0F-405A-845C-4E0EDE91992E}"/>
    <dgm:cxn modelId="{CC2E78EF-3033-4E22-9A93-8B615874989D}" srcId="{605B3D3E-CFF6-4923-837B-670F6B73AF41}" destId="{7756BEC8-AF6F-4B93-9220-2AB1BD52A194}" srcOrd="1" destOrd="0" parTransId="{7649C673-1245-456D-BA28-0000EE8FDF69}" sibTransId="{1F044C13-1FB2-4BF3-B615-6B556807BAF3}"/>
    <dgm:cxn modelId="{48FD5362-B24C-4CA8-8A0D-70A74E3A6522}" type="presOf" srcId="{8D2FAE2A-B1E3-4666-A2DE-6D554EF8CAF1}" destId="{1DF5E947-AA38-4BBA-9A9F-CA744297337C}" srcOrd="0" destOrd="0" presId="urn:microsoft.com/office/officeart/2005/8/layout/funnel1"/>
    <dgm:cxn modelId="{F86A914B-EC99-4D28-8DE4-2085D052AB39}" type="presOf" srcId="{605B3D3E-CFF6-4923-837B-670F6B73AF41}" destId="{21AA366D-6FD8-433B-A934-71B4431C7559}" srcOrd="0" destOrd="0" presId="urn:microsoft.com/office/officeart/2005/8/layout/funnel1"/>
    <dgm:cxn modelId="{87C355B9-F4CC-4746-AFEA-2B169E32DD66}" type="presParOf" srcId="{21AA366D-6FD8-433B-A934-71B4431C7559}" destId="{6180F0A8-F3C8-4C9E-8A1F-A65733E2E055}" srcOrd="0" destOrd="0" presId="urn:microsoft.com/office/officeart/2005/8/layout/funnel1"/>
    <dgm:cxn modelId="{5E96568F-0539-4852-8368-C3616393E866}" type="presParOf" srcId="{21AA366D-6FD8-433B-A934-71B4431C7559}" destId="{EFE16706-4F49-44FA-8EBA-907EF0555DFA}" srcOrd="1" destOrd="0" presId="urn:microsoft.com/office/officeart/2005/8/layout/funnel1"/>
    <dgm:cxn modelId="{7AA59A55-8B97-43AB-96A8-B41CB21F9D72}" type="presParOf" srcId="{21AA366D-6FD8-433B-A934-71B4431C7559}" destId="{1DF5E947-AA38-4BBA-9A9F-CA744297337C}" srcOrd="2" destOrd="0" presId="urn:microsoft.com/office/officeart/2005/8/layout/funnel1"/>
    <dgm:cxn modelId="{B126A410-4E69-44FB-B768-1B47AE74A940}" type="presParOf" srcId="{21AA366D-6FD8-433B-A934-71B4431C7559}" destId="{CE2FAF98-0449-4F1D-B8A9-99BF604EA6AF}" srcOrd="3" destOrd="0" presId="urn:microsoft.com/office/officeart/2005/8/layout/funnel1"/>
    <dgm:cxn modelId="{0541BC16-0C19-4EFC-BDA6-83342EDCD99E}" type="presParOf" srcId="{21AA366D-6FD8-433B-A934-71B4431C7559}" destId="{2BB8EFAE-CCD8-4FEC-8ECF-FCFFD9EE8E5C}" srcOrd="4" destOrd="0" presId="urn:microsoft.com/office/officeart/2005/8/layout/funnel1"/>
    <dgm:cxn modelId="{6ACFD18B-8E0F-4576-A3D9-0346D6B7FA3E}" type="presParOf" srcId="{21AA366D-6FD8-433B-A934-71B4431C7559}" destId="{91E2F4FC-BFFF-46C7-9B83-7273E437291A}" srcOrd="5" destOrd="0" presId="urn:microsoft.com/office/officeart/2005/8/layout/funnel1"/>
    <dgm:cxn modelId="{DE175CFA-2634-4454-AB87-572A50F9AAA1}" type="presParOf" srcId="{21AA366D-6FD8-433B-A934-71B4431C7559}" destId="{33CD19F7-ED48-4AC7-B357-738C9DC7223D}" srcOrd="6" destOrd="0" presId="urn:microsoft.com/office/officeart/2005/8/layout/funnel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AF5ED7F-089C-4A6C-ACA1-F7B086774933}" type="doc">
      <dgm:prSet loTypeId="urn:microsoft.com/office/officeart/2005/8/layout/arrow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h-TH"/>
        </a:p>
      </dgm:t>
    </dgm:pt>
    <dgm:pt modelId="{1E3F434D-AE76-4839-8CE1-11A1F2D2564D}">
      <dgm:prSet phldrT="[Text]" custT="1"/>
      <dgm:spPr/>
      <dgm:t>
        <a:bodyPr/>
        <a:lstStyle/>
        <a:p>
          <a:pPr algn="ctr"/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เข้าใจอย่างถูกต้องชัดเจน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rub" pitchFamily="2" charset="-34"/>
            <a:cs typeface="TH Krub" pitchFamily="2" charset="-34"/>
          </a:endParaRPr>
        </a:p>
      </dgm:t>
    </dgm:pt>
    <dgm:pt modelId="{E6DE0278-1365-4D08-AD4F-83438C5A2CD7}" type="parTrans" cxnId="{E293B48E-3A23-4612-A8CF-42D3E27E9359}">
      <dgm:prSet/>
      <dgm:spPr/>
      <dgm:t>
        <a:bodyPr/>
        <a:lstStyle/>
        <a:p>
          <a:endParaRPr lang="th-TH"/>
        </a:p>
      </dgm:t>
    </dgm:pt>
    <dgm:pt modelId="{7324A5FB-AA57-4047-AA99-0CCAA207021B}" type="sibTrans" cxnId="{E293B48E-3A23-4612-A8CF-42D3E27E9359}">
      <dgm:prSet/>
      <dgm:spPr/>
      <dgm:t>
        <a:bodyPr/>
        <a:lstStyle/>
        <a:p>
          <a:endParaRPr lang="th-TH"/>
        </a:p>
      </dgm:t>
    </dgm:pt>
    <dgm:pt modelId="{E745BE7A-55F2-48C5-B655-6E2241A18058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ปฏิบัติอย่างต่อเนื่อง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rub" pitchFamily="2" charset="-34"/>
            <a:cs typeface="TH Krub" pitchFamily="2" charset="-34"/>
          </a:endParaRPr>
        </a:p>
      </dgm:t>
    </dgm:pt>
    <dgm:pt modelId="{7785759C-6E62-40B9-8F71-B56EB48D4ECE}" type="parTrans" cxnId="{98411A55-968F-4F4C-AA26-6896C631B973}">
      <dgm:prSet/>
      <dgm:spPr/>
      <dgm:t>
        <a:bodyPr/>
        <a:lstStyle/>
        <a:p>
          <a:endParaRPr lang="th-TH"/>
        </a:p>
      </dgm:t>
    </dgm:pt>
    <dgm:pt modelId="{C445649B-2EC5-4AB0-ADC0-F163D502B3B3}" type="sibTrans" cxnId="{98411A55-968F-4F4C-AA26-6896C631B973}">
      <dgm:prSet/>
      <dgm:spPr/>
      <dgm:t>
        <a:bodyPr/>
        <a:lstStyle/>
        <a:p>
          <a:endParaRPr lang="th-TH"/>
        </a:p>
      </dgm:t>
    </dgm:pt>
    <dgm:pt modelId="{6738D05A-EDC4-4093-811D-688018265BBF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ขยายผลสร้างเครือข่าย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rub" pitchFamily="2" charset="-34"/>
            <a:cs typeface="TH Krub" pitchFamily="2" charset="-34"/>
          </a:endParaRPr>
        </a:p>
      </dgm:t>
    </dgm:pt>
    <dgm:pt modelId="{500C1C2F-C88E-4F6D-A7DB-FF42F677B0B5}" type="parTrans" cxnId="{404E174C-E3BF-4B32-B4D4-A7DD99C1C0AA}">
      <dgm:prSet/>
      <dgm:spPr/>
      <dgm:t>
        <a:bodyPr/>
        <a:lstStyle/>
        <a:p>
          <a:endParaRPr lang="th-TH"/>
        </a:p>
      </dgm:t>
    </dgm:pt>
    <dgm:pt modelId="{4A25A70F-C6D6-45A9-80F1-2A54A533D685}" type="sibTrans" cxnId="{404E174C-E3BF-4B32-B4D4-A7DD99C1C0AA}">
      <dgm:prSet/>
      <dgm:spPr/>
      <dgm:t>
        <a:bodyPr/>
        <a:lstStyle/>
        <a:p>
          <a:endParaRPr lang="th-TH"/>
        </a:p>
      </dgm:t>
    </dgm:pt>
    <dgm:pt modelId="{18DB09CB-8E8A-4177-91DD-625D762CD32C}" type="pres">
      <dgm:prSet presAssocID="{8AF5ED7F-089C-4A6C-ACA1-F7B08677493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960FA54-F63C-4B75-9853-850D1F288F9A}" type="pres">
      <dgm:prSet presAssocID="{8AF5ED7F-089C-4A6C-ACA1-F7B086774933}" presName="arrow" presStyleLbl="bgShp" presStyleIdx="0" presStyleCnt="1"/>
      <dgm:spPr>
        <a:solidFill>
          <a:srgbClr val="EA00EA"/>
        </a:solidFill>
      </dgm:spPr>
      <dgm:t>
        <a:bodyPr/>
        <a:lstStyle/>
        <a:p>
          <a:endParaRPr lang="th-TH"/>
        </a:p>
      </dgm:t>
    </dgm:pt>
    <dgm:pt modelId="{4C739521-063A-421A-9693-626FF3499EF8}" type="pres">
      <dgm:prSet presAssocID="{8AF5ED7F-089C-4A6C-ACA1-F7B086774933}" presName="arrowDiagram3" presStyleCnt="0"/>
      <dgm:spPr/>
    </dgm:pt>
    <dgm:pt modelId="{F58ED536-15F4-4F28-9AE6-F6FE9C410E01}" type="pres">
      <dgm:prSet presAssocID="{1E3F434D-AE76-4839-8CE1-11A1F2D2564D}" presName="bullet3a" presStyleLbl="node1" presStyleIdx="0" presStyleCnt="3"/>
      <dgm:spPr/>
    </dgm:pt>
    <dgm:pt modelId="{1E140D2D-ED97-43CF-85D1-2053312A072B}" type="pres">
      <dgm:prSet presAssocID="{1E3F434D-AE76-4839-8CE1-11A1F2D2564D}" presName="textBox3a" presStyleLbl="revTx" presStyleIdx="0" presStyleCnt="3" custScaleX="120457" custScaleY="1105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5EA1F7-79A0-419F-87D2-4790179E44B5}" type="pres">
      <dgm:prSet presAssocID="{E745BE7A-55F2-48C5-B655-6E2241A18058}" presName="bullet3b" presStyleLbl="node1" presStyleIdx="1" presStyleCnt="3"/>
      <dgm:spPr/>
    </dgm:pt>
    <dgm:pt modelId="{220482BA-47BB-4792-9920-C3342E752F23}" type="pres">
      <dgm:prSet presAssocID="{E745BE7A-55F2-48C5-B655-6E2241A1805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D3EA3E-EB46-4F59-BF37-29B93F122C31}" type="pres">
      <dgm:prSet presAssocID="{6738D05A-EDC4-4093-811D-688018265BBF}" presName="bullet3c" presStyleLbl="node1" presStyleIdx="2" presStyleCnt="3"/>
      <dgm:spPr/>
    </dgm:pt>
    <dgm:pt modelId="{E8865449-2ABB-480B-900E-9755F4610C15}" type="pres">
      <dgm:prSet presAssocID="{6738D05A-EDC4-4093-811D-688018265BBF}" presName="textBox3c" presStyleLbl="revTx" presStyleIdx="2" presStyleCnt="3" custScaleX="1130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E75660F-8F27-42C5-8BAD-16C086065E92}" type="presOf" srcId="{8AF5ED7F-089C-4A6C-ACA1-F7B086774933}" destId="{18DB09CB-8E8A-4177-91DD-625D762CD32C}" srcOrd="0" destOrd="0" presId="urn:microsoft.com/office/officeart/2005/8/layout/arrow2"/>
    <dgm:cxn modelId="{20B63A2C-55E6-4BFE-8AD9-758A128B7C91}" type="presOf" srcId="{1E3F434D-AE76-4839-8CE1-11A1F2D2564D}" destId="{1E140D2D-ED97-43CF-85D1-2053312A072B}" srcOrd="0" destOrd="0" presId="urn:microsoft.com/office/officeart/2005/8/layout/arrow2"/>
    <dgm:cxn modelId="{E293B48E-3A23-4612-A8CF-42D3E27E9359}" srcId="{8AF5ED7F-089C-4A6C-ACA1-F7B086774933}" destId="{1E3F434D-AE76-4839-8CE1-11A1F2D2564D}" srcOrd="0" destOrd="0" parTransId="{E6DE0278-1365-4D08-AD4F-83438C5A2CD7}" sibTransId="{7324A5FB-AA57-4047-AA99-0CCAA207021B}"/>
    <dgm:cxn modelId="{91F757F5-595F-4CFB-AA46-AA3EDD29FE19}" type="presOf" srcId="{6738D05A-EDC4-4093-811D-688018265BBF}" destId="{E8865449-2ABB-480B-900E-9755F4610C15}" srcOrd="0" destOrd="0" presId="urn:microsoft.com/office/officeart/2005/8/layout/arrow2"/>
    <dgm:cxn modelId="{55041D11-0262-43DD-BA57-20B03F7AC663}" type="presOf" srcId="{E745BE7A-55F2-48C5-B655-6E2241A18058}" destId="{220482BA-47BB-4792-9920-C3342E752F23}" srcOrd="0" destOrd="0" presId="urn:microsoft.com/office/officeart/2005/8/layout/arrow2"/>
    <dgm:cxn modelId="{98411A55-968F-4F4C-AA26-6896C631B973}" srcId="{8AF5ED7F-089C-4A6C-ACA1-F7B086774933}" destId="{E745BE7A-55F2-48C5-B655-6E2241A18058}" srcOrd="1" destOrd="0" parTransId="{7785759C-6E62-40B9-8F71-B56EB48D4ECE}" sibTransId="{C445649B-2EC5-4AB0-ADC0-F163D502B3B3}"/>
    <dgm:cxn modelId="{404E174C-E3BF-4B32-B4D4-A7DD99C1C0AA}" srcId="{8AF5ED7F-089C-4A6C-ACA1-F7B086774933}" destId="{6738D05A-EDC4-4093-811D-688018265BBF}" srcOrd="2" destOrd="0" parTransId="{500C1C2F-C88E-4F6D-A7DB-FF42F677B0B5}" sibTransId="{4A25A70F-C6D6-45A9-80F1-2A54A533D685}"/>
    <dgm:cxn modelId="{523CC9BC-927C-40D7-999F-B553183B34EE}" type="presParOf" srcId="{18DB09CB-8E8A-4177-91DD-625D762CD32C}" destId="{D960FA54-F63C-4B75-9853-850D1F288F9A}" srcOrd="0" destOrd="0" presId="urn:microsoft.com/office/officeart/2005/8/layout/arrow2"/>
    <dgm:cxn modelId="{540A0F74-E640-49CD-983E-A6A11F6E2B85}" type="presParOf" srcId="{18DB09CB-8E8A-4177-91DD-625D762CD32C}" destId="{4C739521-063A-421A-9693-626FF3499EF8}" srcOrd="1" destOrd="0" presId="urn:microsoft.com/office/officeart/2005/8/layout/arrow2"/>
    <dgm:cxn modelId="{A60E048A-9221-4E69-A964-9B80E5748384}" type="presParOf" srcId="{4C739521-063A-421A-9693-626FF3499EF8}" destId="{F58ED536-15F4-4F28-9AE6-F6FE9C410E01}" srcOrd="0" destOrd="0" presId="urn:microsoft.com/office/officeart/2005/8/layout/arrow2"/>
    <dgm:cxn modelId="{D6C92C1C-5755-4860-AA8D-1670C85F573D}" type="presParOf" srcId="{4C739521-063A-421A-9693-626FF3499EF8}" destId="{1E140D2D-ED97-43CF-85D1-2053312A072B}" srcOrd="1" destOrd="0" presId="urn:microsoft.com/office/officeart/2005/8/layout/arrow2"/>
    <dgm:cxn modelId="{EDECDBED-E19B-45B8-8BB3-D167D9DC959B}" type="presParOf" srcId="{4C739521-063A-421A-9693-626FF3499EF8}" destId="{1C5EA1F7-79A0-419F-87D2-4790179E44B5}" srcOrd="2" destOrd="0" presId="urn:microsoft.com/office/officeart/2005/8/layout/arrow2"/>
    <dgm:cxn modelId="{C3BCAE57-E759-4C53-9E33-E3912353BA47}" type="presParOf" srcId="{4C739521-063A-421A-9693-626FF3499EF8}" destId="{220482BA-47BB-4792-9920-C3342E752F23}" srcOrd="3" destOrd="0" presId="urn:microsoft.com/office/officeart/2005/8/layout/arrow2"/>
    <dgm:cxn modelId="{0D3DBE99-EF64-487A-BCEF-601BDB563613}" type="presParOf" srcId="{4C739521-063A-421A-9693-626FF3499EF8}" destId="{39D3EA3E-EB46-4F59-BF37-29B93F122C31}" srcOrd="4" destOrd="0" presId="urn:microsoft.com/office/officeart/2005/8/layout/arrow2"/>
    <dgm:cxn modelId="{C48D5270-B629-48EF-899D-B176F37D3B19}" type="presParOf" srcId="{4C739521-063A-421A-9693-626FF3499EF8}" destId="{E8865449-2ABB-480B-900E-9755F4610C15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1BC7E4D-9B6C-41DF-B8C3-587F6C3F8180}" type="doc">
      <dgm:prSet loTypeId="urn:microsoft.com/office/officeart/2005/8/layout/gear1" loCatId="process" qsTypeId="urn:microsoft.com/office/officeart/2005/8/quickstyle/simple5" qsCatId="simple" csTypeId="urn:microsoft.com/office/officeart/2005/8/colors/colorful4" csCatId="colorful" phldr="1"/>
      <dgm:spPr/>
    </dgm:pt>
    <dgm:pt modelId="{07FA3280-FE63-47FE-906B-66707221D890}">
      <dgm:prSet phldrT="[Text]" custT="1"/>
      <dgm:spPr>
        <a:solidFill>
          <a:srgbClr val="743A00"/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สังคม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3BEC9C-9A60-480A-BB08-2B9885557804}" type="parTrans" cxnId="{DD1A2D9C-6CA0-4C14-A5AC-5E676A2313F7}">
      <dgm:prSet/>
      <dgm:spPr/>
      <dgm:t>
        <a:bodyPr/>
        <a:lstStyle/>
        <a:p>
          <a:endParaRPr lang="th-TH"/>
        </a:p>
      </dgm:t>
    </dgm:pt>
    <dgm:pt modelId="{FE0A938D-D251-48E5-B625-D5B0965E74B0}" type="sibTrans" cxnId="{DD1A2D9C-6CA0-4C14-A5AC-5E676A2313F7}">
      <dgm:prSet/>
      <dgm:spPr/>
      <dgm:t>
        <a:bodyPr/>
        <a:lstStyle/>
        <a:p>
          <a:endParaRPr lang="th-TH"/>
        </a:p>
      </dgm:t>
    </dgm:pt>
    <dgm:pt modelId="{6141CC7D-37A8-478C-AEAB-D7C1376AD73E}">
      <dgm:prSet phldrT="[Text]" custT="1"/>
      <dgm:spPr>
        <a:solidFill>
          <a:srgbClr val="55933F"/>
        </a:solidFill>
      </dgm:spPr>
      <dgm:t>
        <a:bodyPr/>
        <a:lstStyle/>
        <a:p>
          <a:r>
            <a:rPr lang="th-TH" sz="2000" b="1" dirty="0" smtClean="0"/>
            <a:t>ครอบครัว</a:t>
          </a:r>
          <a:endParaRPr lang="th-TH" sz="2000" b="1" dirty="0"/>
        </a:p>
      </dgm:t>
    </dgm:pt>
    <dgm:pt modelId="{F8ED7C99-849A-48AE-9E87-BD5D57E80BF8}" type="parTrans" cxnId="{9D556737-E0B7-47BF-A503-FEA196EC989D}">
      <dgm:prSet/>
      <dgm:spPr/>
      <dgm:t>
        <a:bodyPr/>
        <a:lstStyle/>
        <a:p>
          <a:endParaRPr lang="th-TH"/>
        </a:p>
      </dgm:t>
    </dgm:pt>
    <dgm:pt modelId="{67174EFF-B6AA-46C1-9014-C7EA85EF437D}" type="sibTrans" cxnId="{9D556737-E0B7-47BF-A503-FEA196EC989D}">
      <dgm:prSet/>
      <dgm:spPr/>
      <dgm:t>
        <a:bodyPr/>
        <a:lstStyle/>
        <a:p>
          <a:endParaRPr lang="th-TH"/>
        </a:p>
      </dgm:t>
    </dgm:pt>
    <dgm:pt modelId="{428444C8-141D-4754-8D33-927296BD292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h-TH" b="1" dirty="0" smtClean="0"/>
            <a:t>บุคคล</a:t>
          </a:r>
          <a:endParaRPr lang="th-TH" b="1" dirty="0"/>
        </a:p>
      </dgm:t>
    </dgm:pt>
    <dgm:pt modelId="{CA9411DF-5AEF-41FD-88DB-BC1F084E546A}" type="parTrans" cxnId="{05311FDB-F6B6-4A83-BB2E-EBCB6B420E48}">
      <dgm:prSet/>
      <dgm:spPr/>
      <dgm:t>
        <a:bodyPr/>
        <a:lstStyle/>
        <a:p>
          <a:endParaRPr lang="th-TH"/>
        </a:p>
      </dgm:t>
    </dgm:pt>
    <dgm:pt modelId="{036C8963-2F38-4290-A572-E36469517DE7}" type="sibTrans" cxnId="{05311FDB-F6B6-4A83-BB2E-EBCB6B420E48}">
      <dgm:prSet/>
      <dgm:spPr/>
      <dgm:t>
        <a:bodyPr/>
        <a:lstStyle/>
        <a:p>
          <a:endParaRPr lang="th-TH"/>
        </a:p>
      </dgm:t>
    </dgm:pt>
    <dgm:pt modelId="{23580455-C04A-4849-A65D-1E6A08AA2ECA}" type="pres">
      <dgm:prSet presAssocID="{E1BC7E4D-9B6C-41DF-B8C3-587F6C3F81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B05DC90-8E73-48FD-8952-8DA1DC502D17}" type="pres">
      <dgm:prSet presAssocID="{07FA3280-FE63-47FE-906B-66707221D890}" presName="gear1" presStyleLbl="node1" presStyleIdx="0" presStyleCnt="3" custAng="20962064" custScaleX="94033" custScaleY="90837" custLinFactNeighborX="-305" custLinFactNeighborY="-2227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687CEB-87AB-497E-A94A-31350642A58C}" type="pres">
      <dgm:prSet presAssocID="{07FA3280-FE63-47FE-906B-66707221D890}" presName="gear1srcNode" presStyleLbl="node1" presStyleIdx="0" presStyleCnt="3"/>
      <dgm:spPr/>
      <dgm:t>
        <a:bodyPr/>
        <a:lstStyle/>
        <a:p>
          <a:endParaRPr lang="th-TH"/>
        </a:p>
      </dgm:t>
    </dgm:pt>
    <dgm:pt modelId="{537745D2-AF31-411A-801B-5109E3D34992}" type="pres">
      <dgm:prSet presAssocID="{07FA3280-FE63-47FE-906B-66707221D890}" presName="gear1dstNode" presStyleLbl="node1" presStyleIdx="0" presStyleCnt="3"/>
      <dgm:spPr/>
      <dgm:t>
        <a:bodyPr/>
        <a:lstStyle/>
        <a:p>
          <a:endParaRPr lang="th-TH"/>
        </a:p>
      </dgm:t>
    </dgm:pt>
    <dgm:pt modelId="{B2F5239E-97DC-4BF7-8711-45421BEAC10F}" type="pres">
      <dgm:prSet presAssocID="{6141CC7D-37A8-478C-AEAB-D7C1376AD73E}" presName="gear2" presStyleLbl="node1" presStyleIdx="1" presStyleCnt="3" custAng="1546257" custScaleX="105423" custScaleY="103266" custLinFactNeighborX="-9946" custLinFactNeighborY="-1139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9E5CD0-821A-419E-B75C-CA916647AB3E}" type="pres">
      <dgm:prSet presAssocID="{6141CC7D-37A8-478C-AEAB-D7C1376AD73E}" presName="gear2srcNode" presStyleLbl="node1" presStyleIdx="1" presStyleCnt="3"/>
      <dgm:spPr/>
      <dgm:t>
        <a:bodyPr/>
        <a:lstStyle/>
        <a:p>
          <a:endParaRPr lang="th-TH"/>
        </a:p>
      </dgm:t>
    </dgm:pt>
    <dgm:pt modelId="{28D23660-1722-4C8C-BB6F-AFD6F138CEF4}" type="pres">
      <dgm:prSet presAssocID="{6141CC7D-37A8-478C-AEAB-D7C1376AD73E}" presName="gear2dstNode" presStyleLbl="node1" presStyleIdx="1" presStyleCnt="3"/>
      <dgm:spPr/>
      <dgm:t>
        <a:bodyPr/>
        <a:lstStyle/>
        <a:p>
          <a:endParaRPr lang="th-TH"/>
        </a:p>
      </dgm:t>
    </dgm:pt>
    <dgm:pt modelId="{BC76240A-87BD-41D7-B934-D3A1BE961685}" type="pres">
      <dgm:prSet presAssocID="{428444C8-141D-4754-8D33-927296BD2924}" presName="gear3" presStyleLbl="node1" presStyleIdx="2" presStyleCnt="3"/>
      <dgm:spPr/>
      <dgm:t>
        <a:bodyPr/>
        <a:lstStyle/>
        <a:p>
          <a:endParaRPr lang="th-TH"/>
        </a:p>
      </dgm:t>
    </dgm:pt>
    <dgm:pt modelId="{6CAC1846-DEA1-4D80-A26B-93A07FE07BAC}" type="pres">
      <dgm:prSet presAssocID="{428444C8-141D-4754-8D33-927296BD292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E70444-AE95-4AF3-9D60-3A7CD64AEB14}" type="pres">
      <dgm:prSet presAssocID="{428444C8-141D-4754-8D33-927296BD2924}" presName="gear3srcNode" presStyleLbl="node1" presStyleIdx="2" presStyleCnt="3"/>
      <dgm:spPr/>
      <dgm:t>
        <a:bodyPr/>
        <a:lstStyle/>
        <a:p>
          <a:endParaRPr lang="th-TH"/>
        </a:p>
      </dgm:t>
    </dgm:pt>
    <dgm:pt modelId="{385270E3-A8C0-42F0-AC5E-CE0B755CBE08}" type="pres">
      <dgm:prSet presAssocID="{428444C8-141D-4754-8D33-927296BD2924}" presName="gear3dstNode" presStyleLbl="node1" presStyleIdx="2" presStyleCnt="3"/>
      <dgm:spPr/>
      <dgm:t>
        <a:bodyPr/>
        <a:lstStyle/>
        <a:p>
          <a:endParaRPr lang="th-TH"/>
        </a:p>
      </dgm:t>
    </dgm:pt>
    <dgm:pt modelId="{BD17F95F-A54B-4A99-8C86-D41B15B80E67}" type="pres">
      <dgm:prSet presAssocID="{FE0A938D-D251-48E5-B625-D5B0965E74B0}" presName="connector1" presStyleLbl="sibTrans2D1" presStyleIdx="0" presStyleCnt="3" custAng="613739" custScaleX="71868" custScaleY="87806" custLinFactNeighborX="5767" custLinFactNeighborY="-16900"/>
      <dgm:spPr/>
      <dgm:t>
        <a:bodyPr/>
        <a:lstStyle/>
        <a:p>
          <a:endParaRPr lang="th-TH"/>
        </a:p>
      </dgm:t>
    </dgm:pt>
    <dgm:pt modelId="{2D2EC4C0-E520-43D0-95D3-4995EAE5394B}" type="pres">
      <dgm:prSet presAssocID="{67174EFF-B6AA-46C1-9014-C7EA85EF437D}" presName="connector2" presStyleLbl="sibTrans2D1" presStyleIdx="1" presStyleCnt="3" custAng="20645662" custLinFactNeighborX="-19054" custLinFactNeighborY="7527"/>
      <dgm:spPr/>
      <dgm:t>
        <a:bodyPr/>
        <a:lstStyle/>
        <a:p>
          <a:endParaRPr lang="th-TH"/>
        </a:p>
      </dgm:t>
    </dgm:pt>
    <dgm:pt modelId="{5640E1A0-49D9-4731-B508-A1645075F03D}" type="pres">
      <dgm:prSet presAssocID="{036C8963-2F38-4290-A572-E36469517DE7}" presName="connector3" presStyleLbl="sibTrans2D1" presStyleIdx="2" presStyleCnt="3" custAng="655157" custLinFactNeighborX="-4842" custLinFactNeighborY="604"/>
      <dgm:spPr/>
      <dgm:t>
        <a:bodyPr/>
        <a:lstStyle/>
        <a:p>
          <a:endParaRPr lang="th-TH"/>
        </a:p>
      </dgm:t>
    </dgm:pt>
  </dgm:ptLst>
  <dgm:cxnLst>
    <dgm:cxn modelId="{208261FC-04D4-4BAC-8D18-19661B4F4985}" type="presOf" srcId="{428444C8-141D-4754-8D33-927296BD2924}" destId="{385270E3-A8C0-42F0-AC5E-CE0B755CBE08}" srcOrd="3" destOrd="0" presId="urn:microsoft.com/office/officeart/2005/8/layout/gear1"/>
    <dgm:cxn modelId="{DD3C842F-22E3-4492-A65D-73042DC4BA8D}" type="presOf" srcId="{428444C8-141D-4754-8D33-927296BD2924}" destId="{BC76240A-87BD-41D7-B934-D3A1BE961685}" srcOrd="0" destOrd="0" presId="urn:microsoft.com/office/officeart/2005/8/layout/gear1"/>
    <dgm:cxn modelId="{989C5976-7943-461D-AA3C-2A1247ABA5CC}" type="presOf" srcId="{6141CC7D-37A8-478C-AEAB-D7C1376AD73E}" destId="{B2F5239E-97DC-4BF7-8711-45421BEAC10F}" srcOrd="0" destOrd="0" presId="urn:microsoft.com/office/officeart/2005/8/layout/gear1"/>
    <dgm:cxn modelId="{1E9F93AF-60C9-49DF-ACE9-CF2F5A5D4D2C}" type="presOf" srcId="{6141CC7D-37A8-478C-AEAB-D7C1376AD73E}" destId="{28D23660-1722-4C8C-BB6F-AFD6F138CEF4}" srcOrd="2" destOrd="0" presId="urn:microsoft.com/office/officeart/2005/8/layout/gear1"/>
    <dgm:cxn modelId="{DD1A2D9C-6CA0-4C14-A5AC-5E676A2313F7}" srcId="{E1BC7E4D-9B6C-41DF-B8C3-587F6C3F8180}" destId="{07FA3280-FE63-47FE-906B-66707221D890}" srcOrd="0" destOrd="0" parTransId="{C43BEC9C-9A60-480A-BB08-2B9885557804}" sibTransId="{FE0A938D-D251-48E5-B625-D5B0965E74B0}"/>
    <dgm:cxn modelId="{F670A7E4-BFFC-4F44-9F26-1AC159D760C9}" type="presOf" srcId="{FE0A938D-D251-48E5-B625-D5B0965E74B0}" destId="{BD17F95F-A54B-4A99-8C86-D41B15B80E67}" srcOrd="0" destOrd="0" presId="urn:microsoft.com/office/officeart/2005/8/layout/gear1"/>
    <dgm:cxn modelId="{9D556737-E0B7-47BF-A503-FEA196EC989D}" srcId="{E1BC7E4D-9B6C-41DF-B8C3-587F6C3F8180}" destId="{6141CC7D-37A8-478C-AEAB-D7C1376AD73E}" srcOrd="1" destOrd="0" parTransId="{F8ED7C99-849A-48AE-9E87-BD5D57E80BF8}" sibTransId="{67174EFF-B6AA-46C1-9014-C7EA85EF437D}"/>
    <dgm:cxn modelId="{0936C7F7-D4A1-40C4-B59D-C4F01FE2E957}" type="presOf" srcId="{428444C8-141D-4754-8D33-927296BD2924}" destId="{0FE70444-AE95-4AF3-9D60-3A7CD64AEB14}" srcOrd="2" destOrd="0" presId="urn:microsoft.com/office/officeart/2005/8/layout/gear1"/>
    <dgm:cxn modelId="{FDD10D8A-7C9D-40E5-94C2-FC45979EA101}" type="presOf" srcId="{428444C8-141D-4754-8D33-927296BD2924}" destId="{6CAC1846-DEA1-4D80-A26B-93A07FE07BAC}" srcOrd="1" destOrd="0" presId="urn:microsoft.com/office/officeart/2005/8/layout/gear1"/>
    <dgm:cxn modelId="{5EADA2A9-6C44-4287-9F1D-F7AD4F4253EE}" type="presOf" srcId="{07FA3280-FE63-47FE-906B-66707221D890}" destId="{64687CEB-87AB-497E-A94A-31350642A58C}" srcOrd="1" destOrd="0" presId="urn:microsoft.com/office/officeart/2005/8/layout/gear1"/>
    <dgm:cxn modelId="{05311FDB-F6B6-4A83-BB2E-EBCB6B420E48}" srcId="{E1BC7E4D-9B6C-41DF-B8C3-587F6C3F8180}" destId="{428444C8-141D-4754-8D33-927296BD2924}" srcOrd="2" destOrd="0" parTransId="{CA9411DF-5AEF-41FD-88DB-BC1F084E546A}" sibTransId="{036C8963-2F38-4290-A572-E36469517DE7}"/>
    <dgm:cxn modelId="{D884E74D-AC85-4C96-893D-A36F94AB4692}" type="presOf" srcId="{07FA3280-FE63-47FE-906B-66707221D890}" destId="{1B05DC90-8E73-48FD-8952-8DA1DC502D17}" srcOrd="0" destOrd="0" presId="urn:microsoft.com/office/officeart/2005/8/layout/gear1"/>
    <dgm:cxn modelId="{EECB26B8-803D-4D1B-9E20-F316E2E5A877}" type="presOf" srcId="{036C8963-2F38-4290-A572-E36469517DE7}" destId="{5640E1A0-49D9-4731-B508-A1645075F03D}" srcOrd="0" destOrd="0" presId="urn:microsoft.com/office/officeart/2005/8/layout/gear1"/>
    <dgm:cxn modelId="{AA82D696-4703-40E6-BF8A-798AE85A2D86}" type="presOf" srcId="{07FA3280-FE63-47FE-906B-66707221D890}" destId="{537745D2-AF31-411A-801B-5109E3D34992}" srcOrd="2" destOrd="0" presId="urn:microsoft.com/office/officeart/2005/8/layout/gear1"/>
    <dgm:cxn modelId="{362B1CCF-587B-4CC7-A918-B50E20C0ACD7}" type="presOf" srcId="{67174EFF-B6AA-46C1-9014-C7EA85EF437D}" destId="{2D2EC4C0-E520-43D0-95D3-4995EAE5394B}" srcOrd="0" destOrd="0" presId="urn:microsoft.com/office/officeart/2005/8/layout/gear1"/>
    <dgm:cxn modelId="{D1A960E3-6075-4ADF-B9E1-D6549E52396B}" type="presOf" srcId="{E1BC7E4D-9B6C-41DF-B8C3-587F6C3F8180}" destId="{23580455-C04A-4849-A65D-1E6A08AA2ECA}" srcOrd="0" destOrd="0" presId="urn:microsoft.com/office/officeart/2005/8/layout/gear1"/>
    <dgm:cxn modelId="{5E6A7D58-761D-4CFE-995F-56820EC420AE}" type="presOf" srcId="{6141CC7D-37A8-478C-AEAB-D7C1376AD73E}" destId="{0C9E5CD0-821A-419E-B75C-CA916647AB3E}" srcOrd="1" destOrd="0" presId="urn:microsoft.com/office/officeart/2005/8/layout/gear1"/>
    <dgm:cxn modelId="{24AA244F-E9DB-4B5C-BE7A-A679CBDD38D3}" type="presParOf" srcId="{23580455-C04A-4849-A65D-1E6A08AA2ECA}" destId="{1B05DC90-8E73-48FD-8952-8DA1DC502D17}" srcOrd="0" destOrd="0" presId="urn:microsoft.com/office/officeart/2005/8/layout/gear1"/>
    <dgm:cxn modelId="{FB2FE67A-3FEF-4279-9148-54A286C4CE84}" type="presParOf" srcId="{23580455-C04A-4849-A65D-1E6A08AA2ECA}" destId="{64687CEB-87AB-497E-A94A-31350642A58C}" srcOrd="1" destOrd="0" presId="urn:microsoft.com/office/officeart/2005/8/layout/gear1"/>
    <dgm:cxn modelId="{9421107A-BE7F-45B2-85E9-761F248BB7BE}" type="presParOf" srcId="{23580455-C04A-4849-A65D-1E6A08AA2ECA}" destId="{537745D2-AF31-411A-801B-5109E3D34992}" srcOrd="2" destOrd="0" presId="urn:microsoft.com/office/officeart/2005/8/layout/gear1"/>
    <dgm:cxn modelId="{3EAB0171-1012-4C9B-9651-E2E2D4FD1C54}" type="presParOf" srcId="{23580455-C04A-4849-A65D-1E6A08AA2ECA}" destId="{B2F5239E-97DC-4BF7-8711-45421BEAC10F}" srcOrd="3" destOrd="0" presId="urn:microsoft.com/office/officeart/2005/8/layout/gear1"/>
    <dgm:cxn modelId="{04308034-DD6B-4FCE-9CCA-DE05A2AB0271}" type="presParOf" srcId="{23580455-C04A-4849-A65D-1E6A08AA2ECA}" destId="{0C9E5CD0-821A-419E-B75C-CA916647AB3E}" srcOrd="4" destOrd="0" presId="urn:microsoft.com/office/officeart/2005/8/layout/gear1"/>
    <dgm:cxn modelId="{3EFCB66B-A5A1-42C7-999B-68544689C8DD}" type="presParOf" srcId="{23580455-C04A-4849-A65D-1E6A08AA2ECA}" destId="{28D23660-1722-4C8C-BB6F-AFD6F138CEF4}" srcOrd="5" destOrd="0" presId="urn:microsoft.com/office/officeart/2005/8/layout/gear1"/>
    <dgm:cxn modelId="{3281E783-1994-46AA-BA78-63EE6AB8BEEC}" type="presParOf" srcId="{23580455-C04A-4849-A65D-1E6A08AA2ECA}" destId="{BC76240A-87BD-41D7-B934-D3A1BE961685}" srcOrd="6" destOrd="0" presId="urn:microsoft.com/office/officeart/2005/8/layout/gear1"/>
    <dgm:cxn modelId="{F29F1FA8-036B-48B9-AFA2-6867D69124E4}" type="presParOf" srcId="{23580455-C04A-4849-A65D-1E6A08AA2ECA}" destId="{6CAC1846-DEA1-4D80-A26B-93A07FE07BAC}" srcOrd="7" destOrd="0" presId="urn:microsoft.com/office/officeart/2005/8/layout/gear1"/>
    <dgm:cxn modelId="{816D067D-1914-4998-B2A0-E2EC3384EFA1}" type="presParOf" srcId="{23580455-C04A-4849-A65D-1E6A08AA2ECA}" destId="{0FE70444-AE95-4AF3-9D60-3A7CD64AEB14}" srcOrd="8" destOrd="0" presId="urn:microsoft.com/office/officeart/2005/8/layout/gear1"/>
    <dgm:cxn modelId="{5544722E-B559-4847-9BBA-3FDFA06E3A6C}" type="presParOf" srcId="{23580455-C04A-4849-A65D-1E6A08AA2ECA}" destId="{385270E3-A8C0-42F0-AC5E-CE0B755CBE08}" srcOrd="9" destOrd="0" presId="urn:microsoft.com/office/officeart/2005/8/layout/gear1"/>
    <dgm:cxn modelId="{8A6E9B41-C205-4518-AB33-7C262F57A047}" type="presParOf" srcId="{23580455-C04A-4849-A65D-1E6A08AA2ECA}" destId="{BD17F95F-A54B-4A99-8C86-D41B15B80E67}" srcOrd="10" destOrd="0" presId="urn:microsoft.com/office/officeart/2005/8/layout/gear1"/>
    <dgm:cxn modelId="{04D34EB3-097C-4BC9-BCEB-CBD1ACE6FF63}" type="presParOf" srcId="{23580455-C04A-4849-A65D-1E6A08AA2ECA}" destId="{2D2EC4C0-E520-43D0-95D3-4995EAE5394B}" srcOrd="11" destOrd="0" presId="urn:microsoft.com/office/officeart/2005/8/layout/gear1"/>
    <dgm:cxn modelId="{E8C4B162-485A-4B2E-B80B-9C76D91071C2}" type="presParOf" srcId="{23580455-C04A-4849-A65D-1E6A08AA2ECA}" destId="{5640E1A0-49D9-4731-B508-A1645075F03D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2C0C4-4F5C-486C-AEA0-BD30EBBB0AB7}" type="doc">
      <dgm:prSet loTypeId="urn:microsoft.com/office/officeart/2005/8/layout/hProcess4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CB66E6D-46E3-4ABB-843C-962C8878018B}">
      <dgm:prSet phldrT="[Text]" custT="1"/>
      <dgm:spPr>
        <a:solidFill>
          <a:srgbClr val="453559"/>
        </a:solidFill>
      </dgm:spPr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เงื่อนไขพื้นฐาน</a:t>
          </a:r>
          <a:endParaRPr lang="th-TH" sz="3200" b="1" dirty="0">
            <a:latin typeface="TH SarabunPSK" pitchFamily="34" charset="-34"/>
            <a:cs typeface="TH SarabunPSK" pitchFamily="34" charset="-34"/>
          </a:endParaRPr>
        </a:p>
      </dgm:t>
    </dgm:pt>
    <dgm:pt modelId="{71F34402-FA6C-4AD0-9FEB-E2CCBA1F3555}" type="parTrans" cxnId="{6FC115E1-17C9-45E2-A6E0-CF71227AFF5F}">
      <dgm:prSet/>
      <dgm:spPr/>
      <dgm:t>
        <a:bodyPr/>
        <a:lstStyle/>
        <a:p>
          <a:endParaRPr lang="th-TH"/>
        </a:p>
      </dgm:t>
    </dgm:pt>
    <dgm:pt modelId="{1ECED340-6558-4BCE-AF65-62CA7BDDEF20}" type="sibTrans" cxnId="{6FC115E1-17C9-45E2-A6E0-CF71227AFF5F}">
      <dgm:prSet/>
      <dgm:spPr/>
      <dgm:t>
        <a:bodyPr/>
        <a:lstStyle/>
        <a:p>
          <a:endParaRPr lang="th-TH"/>
        </a:p>
      </dgm:t>
    </dgm:pt>
    <dgm:pt modelId="{E2CD02C6-61B1-463D-AD1E-0183BD4598F1}">
      <dgm:prSet phldrT="[Text]" custT="1"/>
      <dgm:spPr/>
      <dgm:t>
        <a:bodyPr/>
        <a:lstStyle/>
        <a:p>
          <a:r>
            <a:rPr lang="th-TH" sz="3200" b="1" dirty="0" smtClean="0">
              <a:latin typeface="TH Krub" pitchFamily="2" charset="-34"/>
              <a:cs typeface="TH Krub" pitchFamily="2" charset="-34"/>
            </a:rPr>
            <a:t>คุณธรรม</a:t>
          </a:r>
          <a:endParaRPr lang="th-TH" sz="3200" b="1" dirty="0">
            <a:latin typeface="TH Krub" pitchFamily="2" charset="-34"/>
            <a:cs typeface="TH Krub" pitchFamily="2" charset="-34"/>
          </a:endParaRPr>
        </a:p>
      </dgm:t>
    </dgm:pt>
    <dgm:pt modelId="{1ACB79BC-9C99-42AB-89C8-AB405084CF1B}" type="parTrans" cxnId="{1C39F6B8-571D-4BC0-884C-A9B2D5C3EEF9}">
      <dgm:prSet/>
      <dgm:spPr/>
      <dgm:t>
        <a:bodyPr/>
        <a:lstStyle/>
        <a:p>
          <a:endParaRPr lang="th-TH"/>
        </a:p>
      </dgm:t>
    </dgm:pt>
    <dgm:pt modelId="{34468AEF-E3EB-4DE8-9A34-0E791C0E7C59}" type="sibTrans" cxnId="{1C39F6B8-571D-4BC0-884C-A9B2D5C3EEF9}">
      <dgm:prSet/>
      <dgm:spPr/>
      <dgm:t>
        <a:bodyPr/>
        <a:lstStyle/>
        <a:p>
          <a:endParaRPr lang="th-TH"/>
        </a:p>
      </dgm:t>
    </dgm:pt>
    <dgm:pt modelId="{7470BCEA-9D24-486D-A711-5749669F51E5}">
      <dgm:prSet phldrT="[Text]" custT="1"/>
      <dgm:spPr/>
      <dgm:t>
        <a:bodyPr/>
        <a:lstStyle/>
        <a:p>
          <a:r>
            <a:rPr lang="th-TH" sz="3200" b="1" dirty="0" smtClean="0">
              <a:latin typeface="TH Krub" pitchFamily="2" charset="-34"/>
              <a:cs typeface="TH Krub" pitchFamily="2" charset="-34"/>
            </a:rPr>
            <a:t>ความรู้</a:t>
          </a:r>
          <a:endParaRPr lang="th-TH" sz="3200" b="1" dirty="0">
            <a:latin typeface="TH Krub" pitchFamily="2" charset="-34"/>
            <a:cs typeface="TH Krub" pitchFamily="2" charset="-34"/>
          </a:endParaRPr>
        </a:p>
      </dgm:t>
    </dgm:pt>
    <dgm:pt modelId="{BFEB7C7D-C0A0-4E30-AC03-ECAF927C5EDA}" type="parTrans" cxnId="{074DD020-64B0-4FDF-8A40-8D5B81AA3E49}">
      <dgm:prSet/>
      <dgm:spPr/>
      <dgm:t>
        <a:bodyPr/>
        <a:lstStyle/>
        <a:p>
          <a:endParaRPr lang="th-TH"/>
        </a:p>
      </dgm:t>
    </dgm:pt>
    <dgm:pt modelId="{48742044-7DDF-4A02-9880-DCEC2FD31397}" type="sibTrans" cxnId="{074DD020-64B0-4FDF-8A40-8D5B81AA3E49}">
      <dgm:prSet/>
      <dgm:spPr/>
      <dgm:t>
        <a:bodyPr/>
        <a:lstStyle/>
        <a:p>
          <a:endParaRPr lang="th-TH"/>
        </a:p>
      </dgm:t>
    </dgm:pt>
    <dgm:pt modelId="{7F9A0C61-BAC7-49C6-BC9C-ACFF51EFF64B}">
      <dgm:prSet phldrT="[Text]" custT="1"/>
      <dgm:spPr>
        <a:solidFill>
          <a:srgbClr val="354077"/>
        </a:solidFill>
      </dgm:spPr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การจัดการกระบวนการ</a:t>
          </a:r>
          <a:endParaRPr lang="th-TH" sz="3200" b="1" dirty="0">
            <a:latin typeface="TH SarabunPSK" pitchFamily="34" charset="-34"/>
            <a:cs typeface="TH SarabunPSK" pitchFamily="34" charset="-34"/>
          </a:endParaRPr>
        </a:p>
      </dgm:t>
    </dgm:pt>
    <dgm:pt modelId="{E0855FA7-B4F6-4142-AEBC-4E0B4EF58E55}" type="parTrans" cxnId="{3258ECB7-996C-4103-B1ED-C76E048AA44C}">
      <dgm:prSet/>
      <dgm:spPr/>
      <dgm:t>
        <a:bodyPr/>
        <a:lstStyle/>
        <a:p>
          <a:endParaRPr lang="th-TH"/>
        </a:p>
      </dgm:t>
    </dgm:pt>
    <dgm:pt modelId="{75C0976D-3175-47AF-BEFD-750A9C26CEB3}" type="sibTrans" cxnId="{3258ECB7-996C-4103-B1ED-C76E048AA44C}">
      <dgm:prSet/>
      <dgm:spPr/>
      <dgm:t>
        <a:bodyPr/>
        <a:lstStyle/>
        <a:p>
          <a:endParaRPr lang="th-TH"/>
        </a:p>
      </dgm:t>
    </dgm:pt>
    <dgm:pt modelId="{58B05B00-7308-448C-9F0D-728939668A20}">
      <dgm:prSet phldrT="[Text]" custT="1"/>
      <dgm:spPr/>
      <dgm:t>
        <a:bodyPr/>
        <a:lstStyle/>
        <a:p>
          <a:pPr marL="88900" indent="-88900">
            <a:tabLst/>
          </a:pPr>
          <a:r>
            <a:rPr lang="th-TH" sz="2800" b="1" dirty="0" smtClean="0">
              <a:latin typeface="TH Krub" pitchFamily="2" charset="-34"/>
              <a:cs typeface="TH Krub" pitchFamily="2" charset="-34"/>
            </a:rPr>
            <a:t>พอประมาณ</a:t>
          </a:r>
          <a:endParaRPr lang="th-TH" sz="2800" b="1" dirty="0">
            <a:latin typeface="TH Krub" pitchFamily="2" charset="-34"/>
            <a:cs typeface="TH Krub" pitchFamily="2" charset="-34"/>
          </a:endParaRPr>
        </a:p>
      </dgm:t>
    </dgm:pt>
    <dgm:pt modelId="{0E5180A6-5D09-4687-B120-BC44F31AC0C8}" type="parTrans" cxnId="{7C2BD86F-95E6-4737-A1D0-9A823783218A}">
      <dgm:prSet/>
      <dgm:spPr/>
      <dgm:t>
        <a:bodyPr/>
        <a:lstStyle/>
        <a:p>
          <a:endParaRPr lang="th-TH"/>
        </a:p>
      </dgm:t>
    </dgm:pt>
    <dgm:pt modelId="{871583F1-1C35-4B9F-B769-9ABD29AE973C}" type="sibTrans" cxnId="{7C2BD86F-95E6-4737-A1D0-9A823783218A}">
      <dgm:prSet/>
      <dgm:spPr/>
      <dgm:t>
        <a:bodyPr/>
        <a:lstStyle/>
        <a:p>
          <a:endParaRPr lang="th-TH"/>
        </a:p>
      </dgm:t>
    </dgm:pt>
    <dgm:pt modelId="{E65B4D2A-6569-44B7-979C-88E586E05436}">
      <dgm:prSet phldrT="[Text]" custT="1"/>
      <dgm:spPr/>
      <dgm:t>
        <a:bodyPr/>
        <a:lstStyle/>
        <a:p>
          <a:pPr marL="88900" indent="-88900">
            <a:tabLst/>
          </a:pPr>
          <a:r>
            <a:rPr lang="th-TH" sz="2800" b="1" dirty="0" smtClean="0">
              <a:latin typeface="TH Krub" pitchFamily="2" charset="-34"/>
              <a:cs typeface="TH Krub" pitchFamily="2" charset="-34"/>
            </a:rPr>
            <a:t>ภูมิคุ้มกันในตัวที่ดี</a:t>
          </a:r>
          <a:endParaRPr lang="th-TH" sz="2800" b="1" dirty="0">
            <a:latin typeface="TH Krub" pitchFamily="2" charset="-34"/>
            <a:cs typeface="TH Krub" pitchFamily="2" charset="-34"/>
          </a:endParaRPr>
        </a:p>
      </dgm:t>
    </dgm:pt>
    <dgm:pt modelId="{58483CC4-3D53-4866-A2D5-A24E396F9A3F}" type="parTrans" cxnId="{8A6A5206-57F2-4E1D-988E-ABECFFE48465}">
      <dgm:prSet/>
      <dgm:spPr/>
      <dgm:t>
        <a:bodyPr/>
        <a:lstStyle/>
        <a:p>
          <a:endParaRPr lang="th-TH"/>
        </a:p>
      </dgm:t>
    </dgm:pt>
    <dgm:pt modelId="{095F3160-F364-4846-B2A8-84A4134FB8AE}" type="sibTrans" cxnId="{8A6A5206-57F2-4E1D-988E-ABECFFE48465}">
      <dgm:prSet/>
      <dgm:spPr/>
      <dgm:t>
        <a:bodyPr/>
        <a:lstStyle/>
        <a:p>
          <a:endParaRPr lang="th-TH"/>
        </a:p>
      </dgm:t>
    </dgm:pt>
    <dgm:pt modelId="{2F5A63F5-B3DF-4497-9A4D-DB73E5771803}">
      <dgm:prSet phldrT="[Text]" custT="1"/>
      <dgm:spPr>
        <a:solidFill>
          <a:srgbClr val="215A69"/>
        </a:solidFill>
      </dgm:spPr>
      <dgm:t>
        <a:bodyPr/>
        <a:lstStyle/>
        <a:p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เป้าหมาย</a:t>
          </a:r>
          <a:endParaRPr lang="th-TH" sz="3600" b="1" dirty="0">
            <a:latin typeface="TH SarabunPSK" pitchFamily="34" charset="-34"/>
            <a:cs typeface="TH SarabunPSK" pitchFamily="34" charset="-34"/>
          </a:endParaRPr>
        </a:p>
      </dgm:t>
    </dgm:pt>
    <dgm:pt modelId="{A1457403-9CC0-498C-8070-C2DACE8CBB4A}" type="parTrans" cxnId="{836719B9-26D2-4F38-B65D-CF6B94FEA10C}">
      <dgm:prSet/>
      <dgm:spPr/>
      <dgm:t>
        <a:bodyPr/>
        <a:lstStyle/>
        <a:p>
          <a:endParaRPr lang="th-TH"/>
        </a:p>
      </dgm:t>
    </dgm:pt>
    <dgm:pt modelId="{85AA9123-F0E3-403C-8FDB-D8E1C5085D4C}" type="sibTrans" cxnId="{836719B9-26D2-4F38-B65D-CF6B94FEA10C}">
      <dgm:prSet/>
      <dgm:spPr/>
      <dgm:t>
        <a:bodyPr/>
        <a:lstStyle/>
        <a:p>
          <a:endParaRPr lang="th-TH"/>
        </a:p>
      </dgm:t>
    </dgm:pt>
    <dgm:pt modelId="{8FB27791-E648-40F2-9FCC-D6AD25FFD053}">
      <dgm:prSet phldrT="[Text]" custT="1"/>
      <dgm:spPr/>
      <dgm:t>
        <a:bodyPr/>
        <a:lstStyle/>
        <a:p>
          <a:r>
            <a:rPr lang="th-TH" sz="3200" b="1" dirty="0" smtClean="0">
              <a:latin typeface="TH KoHo" pitchFamily="2" charset="-34"/>
              <a:cs typeface="TH KoHo" pitchFamily="2" charset="-34"/>
            </a:rPr>
            <a:t>สมดุล</a:t>
          </a:r>
          <a:endParaRPr lang="th-TH" sz="3200" b="1" dirty="0">
            <a:latin typeface="TH KoHo" pitchFamily="2" charset="-34"/>
            <a:cs typeface="TH KoHo" pitchFamily="2" charset="-34"/>
          </a:endParaRPr>
        </a:p>
      </dgm:t>
    </dgm:pt>
    <dgm:pt modelId="{508673F9-3F54-4E3F-B052-273B9A75230B}" type="parTrans" cxnId="{5ABD9B4E-D91E-4F99-991B-11371F7E32EF}">
      <dgm:prSet/>
      <dgm:spPr/>
      <dgm:t>
        <a:bodyPr/>
        <a:lstStyle/>
        <a:p>
          <a:endParaRPr lang="th-TH"/>
        </a:p>
      </dgm:t>
    </dgm:pt>
    <dgm:pt modelId="{9F0170A7-2FFC-4F03-9D3E-A3129C81F851}" type="sibTrans" cxnId="{5ABD9B4E-D91E-4F99-991B-11371F7E32EF}">
      <dgm:prSet/>
      <dgm:spPr/>
      <dgm:t>
        <a:bodyPr/>
        <a:lstStyle/>
        <a:p>
          <a:endParaRPr lang="th-TH"/>
        </a:p>
      </dgm:t>
    </dgm:pt>
    <dgm:pt modelId="{905AA2CB-F63A-48C0-88CC-420190DAD36B}">
      <dgm:prSet phldrT="[Text]" custT="1"/>
      <dgm:spPr/>
      <dgm:t>
        <a:bodyPr/>
        <a:lstStyle/>
        <a:p>
          <a:r>
            <a:rPr lang="th-TH" sz="3200" b="1" dirty="0" smtClean="0">
              <a:latin typeface="TH KoHo" pitchFamily="2" charset="-34"/>
              <a:cs typeface="TH KoHo" pitchFamily="2" charset="-34"/>
            </a:rPr>
            <a:t>พร้อมรับการเปลี่ยนแปลง</a:t>
          </a:r>
          <a:endParaRPr lang="th-TH" sz="3200" b="1" dirty="0">
            <a:latin typeface="TH KoHo" pitchFamily="2" charset="-34"/>
            <a:cs typeface="TH KoHo" pitchFamily="2" charset="-34"/>
          </a:endParaRPr>
        </a:p>
      </dgm:t>
    </dgm:pt>
    <dgm:pt modelId="{E03F0BDA-EF0E-47E6-823E-0C9F4923203E}" type="parTrans" cxnId="{FC992848-D9F2-453B-801A-C8E1FFDB3F52}">
      <dgm:prSet/>
      <dgm:spPr/>
      <dgm:t>
        <a:bodyPr/>
        <a:lstStyle/>
        <a:p>
          <a:endParaRPr lang="th-TH"/>
        </a:p>
      </dgm:t>
    </dgm:pt>
    <dgm:pt modelId="{C8EFF293-DD4A-4EBD-8C07-664541127CAE}" type="sibTrans" cxnId="{FC992848-D9F2-453B-801A-C8E1FFDB3F52}">
      <dgm:prSet/>
      <dgm:spPr/>
      <dgm:t>
        <a:bodyPr/>
        <a:lstStyle/>
        <a:p>
          <a:endParaRPr lang="th-TH"/>
        </a:p>
      </dgm:t>
    </dgm:pt>
    <dgm:pt modelId="{709913DA-A22F-4612-A058-8203F080F08A}">
      <dgm:prSet phldrT="[Text]" custT="1"/>
      <dgm:spPr/>
      <dgm:t>
        <a:bodyPr/>
        <a:lstStyle/>
        <a:p>
          <a:pPr marL="88900" indent="-88900">
            <a:tabLst/>
          </a:pPr>
          <a:r>
            <a:rPr lang="th-TH" sz="2800" b="1" dirty="0" smtClean="0">
              <a:latin typeface="TH Krub" pitchFamily="2" charset="-34"/>
              <a:cs typeface="TH Krub" pitchFamily="2" charset="-34"/>
            </a:rPr>
            <a:t>มีเหตุผล</a:t>
          </a:r>
          <a:endParaRPr lang="th-TH" sz="2800" b="1" dirty="0">
            <a:latin typeface="TH Krub" pitchFamily="2" charset="-34"/>
            <a:cs typeface="TH Krub" pitchFamily="2" charset="-34"/>
          </a:endParaRPr>
        </a:p>
      </dgm:t>
    </dgm:pt>
    <dgm:pt modelId="{EB0F0470-E083-4433-986D-220834DC58DD}" type="parTrans" cxnId="{7104BDEA-0410-4C07-8B03-27651BF3B7BB}">
      <dgm:prSet/>
      <dgm:spPr/>
      <dgm:t>
        <a:bodyPr/>
        <a:lstStyle/>
        <a:p>
          <a:endParaRPr lang="th-TH"/>
        </a:p>
      </dgm:t>
    </dgm:pt>
    <dgm:pt modelId="{5A65BD3B-2309-47C3-B5F3-9812E9B5EB2A}" type="sibTrans" cxnId="{7104BDEA-0410-4C07-8B03-27651BF3B7BB}">
      <dgm:prSet/>
      <dgm:spPr/>
      <dgm:t>
        <a:bodyPr/>
        <a:lstStyle/>
        <a:p>
          <a:endParaRPr lang="th-TH"/>
        </a:p>
      </dgm:t>
    </dgm:pt>
    <dgm:pt modelId="{0804FC65-FC1A-4975-9C84-E1ACC998681D}" type="pres">
      <dgm:prSet presAssocID="{B602C0C4-4F5C-486C-AEA0-BD30EBBB0A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A3754F7-0AB0-4A80-B76F-5D629E707388}" type="pres">
      <dgm:prSet presAssocID="{B602C0C4-4F5C-486C-AEA0-BD30EBBB0AB7}" presName="tSp" presStyleCnt="0"/>
      <dgm:spPr/>
      <dgm:t>
        <a:bodyPr/>
        <a:lstStyle/>
        <a:p>
          <a:endParaRPr lang="th-TH"/>
        </a:p>
      </dgm:t>
    </dgm:pt>
    <dgm:pt modelId="{A435C2E0-DB39-4BC2-9BA1-1C2C9443711D}" type="pres">
      <dgm:prSet presAssocID="{B602C0C4-4F5C-486C-AEA0-BD30EBBB0AB7}" presName="bSp" presStyleCnt="0"/>
      <dgm:spPr/>
      <dgm:t>
        <a:bodyPr/>
        <a:lstStyle/>
        <a:p>
          <a:endParaRPr lang="th-TH"/>
        </a:p>
      </dgm:t>
    </dgm:pt>
    <dgm:pt modelId="{BFC69260-ABB7-46B9-9A12-697D3A9E6634}" type="pres">
      <dgm:prSet presAssocID="{B602C0C4-4F5C-486C-AEA0-BD30EBBB0AB7}" presName="process" presStyleCnt="0"/>
      <dgm:spPr/>
      <dgm:t>
        <a:bodyPr/>
        <a:lstStyle/>
        <a:p>
          <a:endParaRPr lang="th-TH"/>
        </a:p>
      </dgm:t>
    </dgm:pt>
    <dgm:pt modelId="{83F684EE-0BFC-4DDD-8583-F782DCAD3B7D}" type="pres">
      <dgm:prSet presAssocID="{BCB66E6D-46E3-4ABB-843C-962C8878018B}" presName="composite1" presStyleCnt="0"/>
      <dgm:spPr/>
      <dgm:t>
        <a:bodyPr/>
        <a:lstStyle/>
        <a:p>
          <a:endParaRPr lang="th-TH"/>
        </a:p>
      </dgm:t>
    </dgm:pt>
    <dgm:pt modelId="{E8AF64EE-2862-4FBA-AC41-7D5731633319}" type="pres">
      <dgm:prSet presAssocID="{BCB66E6D-46E3-4ABB-843C-962C8878018B}" presName="dummyNode1" presStyleLbl="node1" presStyleIdx="0" presStyleCnt="3"/>
      <dgm:spPr/>
      <dgm:t>
        <a:bodyPr/>
        <a:lstStyle/>
        <a:p>
          <a:endParaRPr lang="th-TH"/>
        </a:p>
      </dgm:t>
    </dgm:pt>
    <dgm:pt modelId="{642100CC-4543-4976-A40C-9E58FA75A40C}" type="pres">
      <dgm:prSet presAssocID="{BCB66E6D-46E3-4ABB-843C-962C8878018B}" presName="childNode1" presStyleLbl="bgAcc1" presStyleIdx="0" presStyleCnt="3" custLinFactNeighborX="88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D2C2E9-7EFE-4FD5-84FE-593351D65B14}" type="pres">
      <dgm:prSet presAssocID="{BCB66E6D-46E3-4ABB-843C-962C8878018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6DABBA-F2AC-4E0D-8D08-BBF872D5E7A0}" type="pres">
      <dgm:prSet presAssocID="{BCB66E6D-46E3-4ABB-843C-962C8878018B}" presName="parentNode1" presStyleLbl="node1" presStyleIdx="0" presStyleCnt="3" custLinFactNeighborX="1071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60FE05-4144-4F5E-9D2D-F0D1AEF225B1}" type="pres">
      <dgm:prSet presAssocID="{BCB66E6D-46E3-4ABB-843C-962C8878018B}" presName="connSite1" presStyleCnt="0"/>
      <dgm:spPr/>
      <dgm:t>
        <a:bodyPr/>
        <a:lstStyle/>
        <a:p>
          <a:endParaRPr lang="th-TH"/>
        </a:p>
      </dgm:t>
    </dgm:pt>
    <dgm:pt modelId="{20B587B7-8575-4730-B604-89A0BFAF3F38}" type="pres">
      <dgm:prSet presAssocID="{1ECED340-6558-4BCE-AF65-62CA7BDDEF20}" presName="Name9" presStyleLbl="sibTrans2D1" presStyleIdx="0" presStyleCnt="2"/>
      <dgm:spPr/>
      <dgm:t>
        <a:bodyPr/>
        <a:lstStyle/>
        <a:p>
          <a:endParaRPr lang="th-TH"/>
        </a:p>
      </dgm:t>
    </dgm:pt>
    <dgm:pt modelId="{C60781E8-5B6F-417D-BF4B-4D3D1A9B85D8}" type="pres">
      <dgm:prSet presAssocID="{7F9A0C61-BAC7-49C6-BC9C-ACFF51EFF64B}" presName="composite2" presStyleCnt="0"/>
      <dgm:spPr/>
      <dgm:t>
        <a:bodyPr/>
        <a:lstStyle/>
        <a:p>
          <a:endParaRPr lang="th-TH"/>
        </a:p>
      </dgm:t>
    </dgm:pt>
    <dgm:pt modelId="{121FC1A5-1DAB-4F1F-A7E0-F16C8AB3E6D7}" type="pres">
      <dgm:prSet presAssocID="{7F9A0C61-BAC7-49C6-BC9C-ACFF51EFF64B}" presName="dummyNode2" presStyleLbl="node1" presStyleIdx="0" presStyleCnt="3"/>
      <dgm:spPr/>
      <dgm:t>
        <a:bodyPr/>
        <a:lstStyle/>
        <a:p>
          <a:endParaRPr lang="th-TH"/>
        </a:p>
      </dgm:t>
    </dgm:pt>
    <dgm:pt modelId="{926CD4FC-C6E6-44D2-878F-617F092B760F}" type="pres">
      <dgm:prSet presAssocID="{7F9A0C61-BAC7-49C6-BC9C-ACFF51EFF64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D94AB1-629D-43B5-B47C-786CB1FE46B2}" type="pres">
      <dgm:prSet presAssocID="{7F9A0C61-BAC7-49C6-BC9C-ACFF51EFF64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EE8A17-A846-4378-A5F2-B57C30717FD3}" type="pres">
      <dgm:prSet presAssocID="{7F9A0C61-BAC7-49C6-BC9C-ACFF51EFF64B}" presName="parentNode2" presStyleLbl="node1" presStyleIdx="1" presStyleCnt="3" custScaleX="107793" custScaleY="125261" custLinFactNeighborY="-2314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C2BAE2-19CB-475E-89C7-BC81BF1B4E52}" type="pres">
      <dgm:prSet presAssocID="{7F9A0C61-BAC7-49C6-BC9C-ACFF51EFF64B}" presName="connSite2" presStyleCnt="0"/>
      <dgm:spPr/>
      <dgm:t>
        <a:bodyPr/>
        <a:lstStyle/>
        <a:p>
          <a:endParaRPr lang="th-TH"/>
        </a:p>
      </dgm:t>
    </dgm:pt>
    <dgm:pt modelId="{66F1FAF3-876E-47D8-BAF8-82C18E5D8FAA}" type="pres">
      <dgm:prSet presAssocID="{75C0976D-3175-47AF-BEFD-750A9C26CEB3}" presName="Name18" presStyleLbl="sibTrans2D1" presStyleIdx="1" presStyleCnt="2"/>
      <dgm:spPr/>
      <dgm:t>
        <a:bodyPr/>
        <a:lstStyle/>
        <a:p>
          <a:endParaRPr lang="th-TH"/>
        </a:p>
      </dgm:t>
    </dgm:pt>
    <dgm:pt modelId="{644D8D7E-87A5-494D-9158-D68CCC73B3B2}" type="pres">
      <dgm:prSet presAssocID="{2F5A63F5-B3DF-4497-9A4D-DB73E5771803}" presName="composite1" presStyleCnt="0"/>
      <dgm:spPr/>
      <dgm:t>
        <a:bodyPr/>
        <a:lstStyle/>
        <a:p>
          <a:endParaRPr lang="th-TH"/>
        </a:p>
      </dgm:t>
    </dgm:pt>
    <dgm:pt modelId="{1A63B89D-D550-435B-9450-29EA91CC4B76}" type="pres">
      <dgm:prSet presAssocID="{2F5A63F5-B3DF-4497-9A4D-DB73E5771803}" presName="dummyNode1" presStyleLbl="node1" presStyleIdx="1" presStyleCnt="3"/>
      <dgm:spPr/>
      <dgm:t>
        <a:bodyPr/>
        <a:lstStyle/>
        <a:p>
          <a:endParaRPr lang="th-TH"/>
        </a:p>
      </dgm:t>
    </dgm:pt>
    <dgm:pt modelId="{1673BC95-4E29-4691-9ECF-74875DE81CAA}" type="pres">
      <dgm:prSet presAssocID="{2F5A63F5-B3DF-4497-9A4D-DB73E577180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A95315-4C23-4E9C-BBC9-2434CB1D7FF6}" type="pres">
      <dgm:prSet presAssocID="{2F5A63F5-B3DF-4497-9A4D-DB73E577180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10C914-74D8-4057-B7C1-AEED350D3B2F}" type="pres">
      <dgm:prSet presAssocID="{2F5A63F5-B3DF-4497-9A4D-DB73E577180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483071-4280-4F1D-A245-86C720653943}" type="pres">
      <dgm:prSet presAssocID="{2F5A63F5-B3DF-4497-9A4D-DB73E5771803}" presName="connSite1" presStyleCnt="0"/>
      <dgm:spPr/>
      <dgm:t>
        <a:bodyPr/>
        <a:lstStyle/>
        <a:p>
          <a:endParaRPr lang="th-TH"/>
        </a:p>
      </dgm:t>
    </dgm:pt>
  </dgm:ptLst>
  <dgm:cxnLst>
    <dgm:cxn modelId="{4721E348-C4FA-4CAC-854F-9B4F45784B2D}" type="presOf" srcId="{58B05B00-7308-448C-9F0D-728939668A20}" destId="{67D94AB1-629D-43B5-B47C-786CB1FE46B2}" srcOrd="1" destOrd="0" presId="urn:microsoft.com/office/officeart/2005/8/layout/hProcess4"/>
    <dgm:cxn modelId="{614E9CDF-2985-4CE8-BA0A-1DB0637156A7}" type="presOf" srcId="{7470BCEA-9D24-486D-A711-5749669F51E5}" destId="{642100CC-4543-4976-A40C-9E58FA75A40C}" srcOrd="0" destOrd="1" presId="urn:microsoft.com/office/officeart/2005/8/layout/hProcess4"/>
    <dgm:cxn modelId="{D254C370-F7ED-448F-9DDF-066555EA5B59}" type="presOf" srcId="{8FB27791-E648-40F2-9FCC-D6AD25FFD053}" destId="{D5A95315-4C23-4E9C-BBC9-2434CB1D7FF6}" srcOrd="1" destOrd="0" presId="urn:microsoft.com/office/officeart/2005/8/layout/hProcess4"/>
    <dgm:cxn modelId="{7104BDEA-0410-4C07-8B03-27651BF3B7BB}" srcId="{7F9A0C61-BAC7-49C6-BC9C-ACFF51EFF64B}" destId="{709913DA-A22F-4612-A058-8203F080F08A}" srcOrd="1" destOrd="0" parTransId="{EB0F0470-E083-4433-986D-220834DC58DD}" sibTransId="{5A65BD3B-2309-47C3-B5F3-9812E9B5EB2A}"/>
    <dgm:cxn modelId="{7C2BD86F-95E6-4737-A1D0-9A823783218A}" srcId="{7F9A0C61-BAC7-49C6-BC9C-ACFF51EFF64B}" destId="{58B05B00-7308-448C-9F0D-728939668A20}" srcOrd="0" destOrd="0" parTransId="{0E5180A6-5D09-4687-B120-BC44F31AC0C8}" sibTransId="{871583F1-1C35-4B9F-B769-9ABD29AE973C}"/>
    <dgm:cxn modelId="{FE7A48B1-AC0C-47F5-B25D-3871F691E955}" type="presOf" srcId="{E65B4D2A-6569-44B7-979C-88E586E05436}" destId="{67D94AB1-629D-43B5-B47C-786CB1FE46B2}" srcOrd="1" destOrd="2" presId="urn:microsoft.com/office/officeart/2005/8/layout/hProcess4"/>
    <dgm:cxn modelId="{4EBFDFCA-6494-42CA-A03A-975FE25EDCB2}" type="presOf" srcId="{905AA2CB-F63A-48C0-88CC-420190DAD36B}" destId="{D5A95315-4C23-4E9C-BBC9-2434CB1D7FF6}" srcOrd="1" destOrd="1" presId="urn:microsoft.com/office/officeart/2005/8/layout/hProcess4"/>
    <dgm:cxn modelId="{074DD020-64B0-4FDF-8A40-8D5B81AA3E49}" srcId="{BCB66E6D-46E3-4ABB-843C-962C8878018B}" destId="{7470BCEA-9D24-486D-A711-5749669F51E5}" srcOrd="1" destOrd="0" parTransId="{BFEB7C7D-C0A0-4E30-AC03-ECAF927C5EDA}" sibTransId="{48742044-7DDF-4A02-9880-DCEC2FD31397}"/>
    <dgm:cxn modelId="{6FC115E1-17C9-45E2-A6E0-CF71227AFF5F}" srcId="{B602C0C4-4F5C-486C-AEA0-BD30EBBB0AB7}" destId="{BCB66E6D-46E3-4ABB-843C-962C8878018B}" srcOrd="0" destOrd="0" parTransId="{71F34402-FA6C-4AD0-9FEB-E2CCBA1F3555}" sibTransId="{1ECED340-6558-4BCE-AF65-62CA7BDDEF20}"/>
    <dgm:cxn modelId="{7538E7AB-32F7-4B33-8AFC-F9839725653E}" type="presOf" srcId="{BCB66E6D-46E3-4ABB-843C-962C8878018B}" destId="{E26DABBA-F2AC-4E0D-8D08-BBF872D5E7A0}" srcOrd="0" destOrd="0" presId="urn:microsoft.com/office/officeart/2005/8/layout/hProcess4"/>
    <dgm:cxn modelId="{0B3D42E2-AA4D-4E16-A218-9409A5CCE210}" type="presOf" srcId="{E65B4D2A-6569-44B7-979C-88E586E05436}" destId="{926CD4FC-C6E6-44D2-878F-617F092B760F}" srcOrd="0" destOrd="2" presId="urn:microsoft.com/office/officeart/2005/8/layout/hProcess4"/>
    <dgm:cxn modelId="{3258ECB7-996C-4103-B1ED-C76E048AA44C}" srcId="{B602C0C4-4F5C-486C-AEA0-BD30EBBB0AB7}" destId="{7F9A0C61-BAC7-49C6-BC9C-ACFF51EFF64B}" srcOrd="1" destOrd="0" parTransId="{E0855FA7-B4F6-4142-AEBC-4E0B4EF58E55}" sibTransId="{75C0976D-3175-47AF-BEFD-750A9C26CEB3}"/>
    <dgm:cxn modelId="{8A6A5206-57F2-4E1D-988E-ABECFFE48465}" srcId="{7F9A0C61-BAC7-49C6-BC9C-ACFF51EFF64B}" destId="{E65B4D2A-6569-44B7-979C-88E586E05436}" srcOrd="2" destOrd="0" parTransId="{58483CC4-3D53-4866-A2D5-A24E396F9A3F}" sibTransId="{095F3160-F364-4846-B2A8-84A4134FB8AE}"/>
    <dgm:cxn modelId="{51413DB1-77F5-4A72-A5BF-C49E3845F840}" type="presOf" srcId="{1ECED340-6558-4BCE-AF65-62CA7BDDEF20}" destId="{20B587B7-8575-4730-B604-89A0BFAF3F38}" srcOrd="0" destOrd="0" presId="urn:microsoft.com/office/officeart/2005/8/layout/hProcess4"/>
    <dgm:cxn modelId="{1701ED64-C6A9-4DCA-B978-2FEAB24AA46C}" type="presOf" srcId="{7F9A0C61-BAC7-49C6-BC9C-ACFF51EFF64B}" destId="{DCEE8A17-A846-4378-A5F2-B57C30717FD3}" srcOrd="0" destOrd="0" presId="urn:microsoft.com/office/officeart/2005/8/layout/hProcess4"/>
    <dgm:cxn modelId="{EEBCD136-C35E-43BA-B267-D4A01AA5AD80}" type="presOf" srcId="{709913DA-A22F-4612-A058-8203F080F08A}" destId="{67D94AB1-629D-43B5-B47C-786CB1FE46B2}" srcOrd="1" destOrd="1" presId="urn:microsoft.com/office/officeart/2005/8/layout/hProcess4"/>
    <dgm:cxn modelId="{C6AF74FF-3DDA-4C4C-9CBA-1C060921EB51}" type="presOf" srcId="{75C0976D-3175-47AF-BEFD-750A9C26CEB3}" destId="{66F1FAF3-876E-47D8-BAF8-82C18E5D8FAA}" srcOrd="0" destOrd="0" presId="urn:microsoft.com/office/officeart/2005/8/layout/hProcess4"/>
    <dgm:cxn modelId="{FC992848-D9F2-453B-801A-C8E1FFDB3F52}" srcId="{2F5A63F5-B3DF-4497-9A4D-DB73E5771803}" destId="{905AA2CB-F63A-48C0-88CC-420190DAD36B}" srcOrd="1" destOrd="0" parTransId="{E03F0BDA-EF0E-47E6-823E-0C9F4923203E}" sibTransId="{C8EFF293-DD4A-4EBD-8C07-664541127CAE}"/>
    <dgm:cxn modelId="{1C39F6B8-571D-4BC0-884C-A9B2D5C3EEF9}" srcId="{BCB66E6D-46E3-4ABB-843C-962C8878018B}" destId="{E2CD02C6-61B1-463D-AD1E-0183BD4598F1}" srcOrd="0" destOrd="0" parTransId="{1ACB79BC-9C99-42AB-89C8-AB405084CF1B}" sibTransId="{34468AEF-E3EB-4DE8-9A34-0E791C0E7C59}"/>
    <dgm:cxn modelId="{FEC504AE-2722-42A1-B204-B883BAEF0B63}" type="presOf" srcId="{58B05B00-7308-448C-9F0D-728939668A20}" destId="{926CD4FC-C6E6-44D2-878F-617F092B760F}" srcOrd="0" destOrd="0" presId="urn:microsoft.com/office/officeart/2005/8/layout/hProcess4"/>
    <dgm:cxn modelId="{5ABD9B4E-D91E-4F99-991B-11371F7E32EF}" srcId="{2F5A63F5-B3DF-4497-9A4D-DB73E5771803}" destId="{8FB27791-E648-40F2-9FCC-D6AD25FFD053}" srcOrd="0" destOrd="0" parTransId="{508673F9-3F54-4E3F-B052-273B9A75230B}" sibTransId="{9F0170A7-2FFC-4F03-9D3E-A3129C81F851}"/>
    <dgm:cxn modelId="{A5B34C8E-E1C0-4EF9-81B6-82A35E952CA1}" type="presOf" srcId="{E2CD02C6-61B1-463D-AD1E-0183BD4598F1}" destId="{DAD2C2E9-7EFE-4FD5-84FE-593351D65B14}" srcOrd="1" destOrd="0" presId="urn:microsoft.com/office/officeart/2005/8/layout/hProcess4"/>
    <dgm:cxn modelId="{836719B9-26D2-4F38-B65D-CF6B94FEA10C}" srcId="{B602C0C4-4F5C-486C-AEA0-BD30EBBB0AB7}" destId="{2F5A63F5-B3DF-4497-9A4D-DB73E5771803}" srcOrd="2" destOrd="0" parTransId="{A1457403-9CC0-498C-8070-C2DACE8CBB4A}" sibTransId="{85AA9123-F0E3-403C-8FDB-D8E1C5085D4C}"/>
    <dgm:cxn modelId="{AC1D7C40-A2DE-454D-9205-B656FA267DCA}" type="presOf" srcId="{709913DA-A22F-4612-A058-8203F080F08A}" destId="{926CD4FC-C6E6-44D2-878F-617F092B760F}" srcOrd="0" destOrd="1" presId="urn:microsoft.com/office/officeart/2005/8/layout/hProcess4"/>
    <dgm:cxn modelId="{D9C54802-3C6E-4B39-B871-EBBBEBF0CB47}" type="presOf" srcId="{2F5A63F5-B3DF-4497-9A4D-DB73E5771803}" destId="{9710C914-74D8-4057-B7C1-AEED350D3B2F}" srcOrd="0" destOrd="0" presId="urn:microsoft.com/office/officeart/2005/8/layout/hProcess4"/>
    <dgm:cxn modelId="{724461C3-D241-40C8-A4DA-DA8A7DF5FABA}" type="presOf" srcId="{E2CD02C6-61B1-463D-AD1E-0183BD4598F1}" destId="{642100CC-4543-4976-A40C-9E58FA75A40C}" srcOrd="0" destOrd="0" presId="urn:microsoft.com/office/officeart/2005/8/layout/hProcess4"/>
    <dgm:cxn modelId="{F31FF8CE-4336-4250-8956-6DCA4365BEDC}" type="presOf" srcId="{905AA2CB-F63A-48C0-88CC-420190DAD36B}" destId="{1673BC95-4E29-4691-9ECF-74875DE81CAA}" srcOrd="0" destOrd="1" presId="urn:microsoft.com/office/officeart/2005/8/layout/hProcess4"/>
    <dgm:cxn modelId="{7531B2EA-2CE2-4B43-8231-0F5A283AF0B1}" type="presOf" srcId="{8FB27791-E648-40F2-9FCC-D6AD25FFD053}" destId="{1673BC95-4E29-4691-9ECF-74875DE81CAA}" srcOrd="0" destOrd="0" presId="urn:microsoft.com/office/officeart/2005/8/layout/hProcess4"/>
    <dgm:cxn modelId="{F959ADF7-DD34-46AB-8B72-83E95FBD0568}" type="presOf" srcId="{7470BCEA-9D24-486D-A711-5749669F51E5}" destId="{DAD2C2E9-7EFE-4FD5-84FE-593351D65B14}" srcOrd="1" destOrd="1" presId="urn:microsoft.com/office/officeart/2005/8/layout/hProcess4"/>
    <dgm:cxn modelId="{158A3DFA-ED0A-42EB-87E7-90A69A331CF5}" type="presOf" srcId="{B602C0C4-4F5C-486C-AEA0-BD30EBBB0AB7}" destId="{0804FC65-FC1A-4975-9C84-E1ACC998681D}" srcOrd="0" destOrd="0" presId="urn:microsoft.com/office/officeart/2005/8/layout/hProcess4"/>
    <dgm:cxn modelId="{8A4E1387-6BFD-4263-88F3-0ED6D1F962E6}" type="presParOf" srcId="{0804FC65-FC1A-4975-9C84-E1ACC998681D}" destId="{7A3754F7-0AB0-4A80-B76F-5D629E707388}" srcOrd="0" destOrd="0" presId="urn:microsoft.com/office/officeart/2005/8/layout/hProcess4"/>
    <dgm:cxn modelId="{2C8B7CCE-4DDC-4AF1-B1B2-6B43A7293B25}" type="presParOf" srcId="{0804FC65-FC1A-4975-9C84-E1ACC998681D}" destId="{A435C2E0-DB39-4BC2-9BA1-1C2C9443711D}" srcOrd="1" destOrd="0" presId="urn:microsoft.com/office/officeart/2005/8/layout/hProcess4"/>
    <dgm:cxn modelId="{96663E58-85E7-43B8-A825-9AF54F01025D}" type="presParOf" srcId="{0804FC65-FC1A-4975-9C84-E1ACC998681D}" destId="{BFC69260-ABB7-46B9-9A12-697D3A9E6634}" srcOrd="2" destOrd="0" presId="urn:microsoft.com/office/officeart/2005/8/layout/hProcess4"/>
    <dgm:cxn modelId="{7EF08929-54EC-42EF-9F39-22FDB9B5B74E}" type="presParOf" srcId="{BFC69260-ABB7-46B9-9A12-697D3A9E6634}" destId="{83F684EE-0BFC-4DDD-8583-F782DCAD3B7D}" srcOrd="0" destOrd="0" presId="urn:microsoft.com/office/officeart/2005/8/layout/hProcess4"/>
    <dgm:cxn modelId="{E1F8DFB8-22C8-4F63-9AF8-9EA85CD4D65D}" type="presParOf" srcId="{83F684EE-0BFC-4DDD-8583-F782DCAD3B7D}" destId="{E8AF64EE-2862-4FBA-AC41-7D5731633319}" srcOrd="0" destOrd="0" presId="urn:microsoft.com/office/officeart/2005/8/layout/hProcess4"/>
    <dgm:cxn modelId="{96FCA5E4-DA0A-4E33-B911-8C8C2E74E2C1}" type="presParOf" srcId="{83F684EE-0BFC-4DDD-8583-F782DCAD3B7D}" destId="{642100CC-4543-4976-A40C-9E58FA75A40C}" srcOrd="1" destOrd="0" presId="urn:microsoft.com/office/officeart/2005/8/layout/hProcess4"/>
    <dgm:cxn modelId="{6B7178F7-EF44-4EB0-A54C-7E5ECB5D9138}" type="presParOf" srcId="{83F684EE-0BFC-4DDD-8583-F782DCAD3B7D}" destId="{DAD2C2E9-7EFE-4FD5-84FE-593351D65B14}" srcOrd="2" destOrd="0" presId="urn:microsoft.com/office/officeart/2005/8/layout/hProcess4"/>
    <dgm:cxn modelId="{D8503772-1167-449F-A9DB-35CBB984D420}" type="presParOf" srcId="{83F684EE-0BFC-4DDD-8583-F782DCAD3B7D}" destId="{E26DABBA-F2AC-4E0D-8D08-BBF872D5E7A0}" srcOrd="3" destOrd="0" presId="urn:microsoft.com/office/officeart/2005/8/layout/hProcess4"/>
    <dgm:cxn modelId="{3248E7A5-5D21-4178-89BF-CFDCB2F15431}" type="presParOf" srcId="{83F684EE-0BFC-4DDD-8583-F782DCAD3B7D}" destId="{1260FE05-4144-4F5E-9D2D-F0D1AEF225B1}" srcOrd="4" destOrd="0" presId="urn:microsoft.com/office/officeart/2005/8/layout/hProcess4"/>
    <dgm:cxn modelId="{6ED814BA-AF9E-4563-8948-784B26A3BB28}" type="presParOf" srcId="{BFC69260-ABB7-46B9-9A12-697D3A9E6634}" destId="{20B587B7-8575-4730-B604-89A0BFAF3F38}" srcOrd="1" destOrd="0" presId="urn:microsoft.com/office/officeart/2005/8/layout/hProcess4"/>
    <dgm:cxn modelId="{A4D7C93E-6525-4118-9C10-7AAC6F247273}" type="presParOf" srcId="{BFC69260-ABB7-46B9-9A12-697D3A9E6634}" destId="{C60781E8-5B6F-417D-BF4B-4D3D1A9B85D8}" srcOrd="2" destOrd="0" presId="urn:microsoft.com/office/officeart/2005/8/layout/hProcess4"/>
    <dgm:cxn modelId="{2E7B826C-9BC4-4CEB-92BC-BAFB82358CB0}" type="presParOf" srcId="{C60781E8-5B6F-417D-BF4B-4D3D1A9B85D8}" destId="{121FC1A5-1DAB-4F1F-A7E0-F16C8AB3E6D7}" srcOrd="0" destOrd="0" presId="urn:microsoft.com/office/officeart/2005/8/layout/hProcess4"/>
    <dgm:cxn modelId="{91E650E4-EFB4-433F-B160-8270E1A049B4}" type="presParOf" srcId="{C60781E8-5B6F-417D-BF4B-4D3D1A9B85D8}" destId="{926CD4FC-C6E6-44D2-878F-617F092B760F}" srcOrd="1" destOrd="0" presId="urn:microsoft.com/office/officeart/2005/8/layout/hProcess4"/>
    <dgm:cxn modelId="{85C9883A-D6F8-4751-9CDA-9E715A526933}" type="presParOf" srcId="{C60781E8-5B6F-417D-BF4B-4D3D1A9B85D8}" destId="{67D94AB1-629D-43B5-B47C-786CB1FE46B2}" srcOrd="2" destOrd="0" presId="urn:microsoft.com/office/officeart/2005/8/layout/hProcess4"/>
    <dgm:cxn modelId="{C5F75735-4FA3-47B1-9B85-6484DE5CB62C}" type="presParOf" srcId="{C60781E8-5B6F-417D-BF4B-4D3D1A9B85D8}" destId="{DCEE8A17-A846-4378-A5F2-B57C30717FD3}" srcOrd="3" destOrd="0" presId="urn:microsoft.com/office/officeart/2005/8/layout/hProcess4"/>
    <dgm:cxn modelId="{9AE8D7DF-A616-4E23-8033-D8C04D7067FF}" type="presParOf" srcId="{C60781E8-5B6F-417D-BF4B-4D3D1A9B85D8}" destId="{B7C2BAE2-19CB-475E-89C7-BC81BF1B4E52}" srcOrd="4" destOrd="0" presId="urn:microsoft.com/office/officeart/2005/8/layout/hProcess4"/>
    <dgm:cxn modelId="{5B6DC6A8-34F3-43F8-9D9F-1375882BBD32}" type="presParOf" srcId="{BFC69260-ABB7-46B9-9A12-697D3A9E6634}" destId="{66F1FAF3-876E-47D8-BAF8-82C18E5D8FAA}" srcOrd="3" destOrd="0" presId="urn:microsoft.com/office/officeart/2005/8/layout/hProcess4"/>
    <dgm:cxn modelId="{90F6611A-3BA4-4A33-80F3-B156300B4E71}" type="presParOf" srcId="{BFC69260-ABB7-46B9-9A12-697D3A9E6634}" destId="{644D8D7E-87A5-494D-9158-D68CCC73B3B2}" srcOrd="4" destOrd="0" presId="urn:microsoft.com/office/officeart/2005/8/layout/hProcess4"/>
    <dgm:cxn modelId="{6FA3730E-090B-478C-9422-DFA5D04D8A40}" type="presParOf" srcId="{644D8D7E-87A5-494D-9158-D68CCC73B3B2}" destId="{1A63B89D-D550-435B-9450-29EA91CC4B76}" srcOrd="0" destOrd="0" presId="urn:microsoft.com/office/officeart/2005/8/layout/hProcess4"/>
    <dgm:cxn modelId="{60FF6470-7DE5-4BB7-B6DB-457BC3A908A0}" type="presParOf" srcId="{644D8D7E-87A5-494D-9158-D68CCC73B3B2}" destId="{1673BC95-4E29-4691-9ECF-74875DE81CAA}" srcOrd="1" destOrd="0" presId="urn:microsoft.com/office/officeart/2005/8/layout/hProcess4"/>
    <dgm:cxn modelId="{57325F7C-0F1E-4231-9073-3B00B0EDEA0E}" type="presParOf" srcId="{644D8D7E-87A5-494D-9158-D68CCC73B3B2}" destId="{D5A95315-4C23-4E9C-BBC9-2434CB1D7FF6}" srcOrd="2" destOrd="0" presId="urn:microsoft.com/office/officeart/2005/8/layout/hProcess4"/>
    <dgm:cxn modelId="{E1868679-D24C-44BB-A3B8-A81AD984B415}" type="presParOf" srcId="{644D8D7E-87A5-494D-9158-D68CCC73B3B2}" destId="{9710C914-74D8-4057-B7C1-AEED350D3B2F}" srcOrd="3" destOrd="0" presId="urn:microsoft.com/office/officeart/2005/8/layout/hProcess4"/>
    <dgm:cxn modelId="{E9B846B5-BCFF-4C61-B7FB-D62C880EA9C4}" type="presParOf" srcId="{644D8D7E-87A5-494D-9158-D68CCC73B3B2}" destId="{E2483071-4280-4F1D-A245-86C720653943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23D4D-5D5E-4AE6-9B97-71885C70BDA9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9B726546-2311-427F-B0BE-0BE88AD52B05}">
      <dgm:prSet phldrT="[Text]" custT="1"/>
      <dgm:spPr/>
      <dgm:t>
        <a:bodyPr/>
        <a:lstStyle/>
        <a:p>
          <a:r>
            <a:rPr lang="th-TH" sz="3200" b="1" dirty="0" smtClean="0">
              <a:latin typeface="TH KoHo" pitchFamily="2" charset="-34"/>
              <a:cs typeface="TH KoHo" pitchFamily="2" charset="-34"/>
            </a:rPr>
            <a:t>พอประมาณ</a:t>
          </a:r>
          <a:endParaRPr lang="th-TH" sz="3200" b="1" dirty="0">
            <a:latin typeface="TH KoHo" pitchFamily="2" charset="-34"/>
            <a:cs typeface="TH KoHo" pitchFamily="2" charset="-34"/>
          </a:endParaRPr>
        </a:p>
      </dgm:t>
    </dgm:pt>
    <dgm:pt modelId="{6BD0CFEF-CF8C-4826-A3D2-F1211BF94014}" type="parTrans" cxnId="{A17BFE3E-81A8-4A36-B9EC-B4B8630C293F}">
      <dgm:prSet/>
      <dgm:spPr/>
      <dgm:t>
        <a:bodyPr/>
        <a:lstStyle/>
        <a:p>
          <a:endParaRPr lang="th-TH"/>
        </a:p>
      </dgm:t>
    </dgm:pt>
    <dgm:pt modelId="{1F119F5F-1DB6-4415-9E48-0FA90F52345E}" type="sibTrans" cxnId="{A17BFE3E-81A8-4A36-B9EC-B4B8630C293F}">
      <dgm:prSet/>
      <dgm:spPr/>
      <dgm:t>
        <a:bodyPr/>
        <a:lstStyle/>
        <a:p>
          <a:endParaRPr lang="th-TH"/>
        </a:p>
      </dgm:t>
    </dgm:pt>
    <dgm:pt modelId="{E5A544CC-E1A5-4C40-BAF3-5CAE3692CE10}">
      <dgm:prSet phldrT="[Text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พอเหมาะกับสภาพของตน </a:t>
          </a:r>
          <a:r>
            <a:rPr lang="th-TH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(ปัจจัยภายใน)</a:t>
          </a:r>
          <a:endParaRPr lang="th-TH" dirty="0"/>
        </a:p>
      </dgm:t>
    </dgm:pt>
    <dgm:pt modelId="{AE7072B1-33C4-4485-82E8-F1DD22EE4992}" type="parTrans" cxnId="{AA41B3AE-3DD0-4021-AB8F-C92498596284}">
      <dgm:prSet/>
      <dgm:spPr/>
      <dgm:t>
        <a:bodyPr/>
        <a:lstStyle/>
        <a:p>
          <a:endParaRPr lang="th-TH"/>
        </a:p>
      </dgm:t>
    </dgm:pt>
    <dgm:pt modelId="{83739F5D-1242-4C3D-9D05-B091582A2B82}" type="sibTrans" cxnId="{AA41B3AE-3DD0-4021-AB8F-C92498596284}">
      <dgm:prSet/>
      <dgm:spPr/>
      <dgm:t>
        <a:bodyPr/>
        <a:lstStyle/>
        <a:p>
          <a:endParaRPr lang="th-TH"/>
        </a:p>
      </dgm:t>
    </dgm:pt>
    <dgm:pt modelId="{F008B46E-4ED5-4686-BDDC-0EA030A084F1}">
      <dgm:prSet phldrT="[Text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พอควรกับ</a:t>
          </a:r>
          <a:b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ภูมิสังคม </a:t>
          </a:r>
          <a:b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(ปัจ</a:t>
          </a:r>
          <a:r>
            <a:rPr lang="th-TH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จัยภายนอก)</a:t>
          </a:r>
          <a:endParaRPr lang="th-TH" dirty="0"/>
        </a:p>
      </dgm:t>
    </dgm:pt>
    <dgm:pt modelId="{F198E434-B193-44AF-AABA-134892AC1B93}" type="parTrans" cxnId="{8CEB19D6-7F4A-4F40-BAFA-CFD060800EA7}">
      <dgm:prSet/>
      <dgm:spPr/>
      <dgm:t>
        <a:bodyPr/>
        <a:lstStyle/>
        <a:p>
          <a:endParaRPr lang="th-TH"/>
        </a:p>
      </dgm:t>
    </dgm:pt>
    <dgm:pt modelId="{EBE34F49-1CB7-4882-91CC-5049616F5870}" type="sibTrans" cxnId="{8CEB19D6-7F4A-4F40-BAFA-CFD060800EA7}">
      <dgm:prSet/>
      <dgm:spPr/>
      <dgm:t>
        <a:bodyPr/>
        <a:lstStyle/>
        <a:p>
          <a:endParaRPr lang="th-TH"/>
        </a:p>
      </dgm:t>
    </dgm:pt>
    <dgm:pt modelId="{863FAD76-E51C-431F-92A0-45EADF6501CE}">
      <dgm:prSet phldrT="[Text]" custT="1"/>
      <dgm:spPr/>
      <dgm:t>
        <a:bodyPr/>
        <a:lstStyle/>
        <a:p>
          <a:r>
            <a:rPr lang="th-TH" sz="3200" b="1" dirty="0" smtClean="0">
              <a:latin typeface="TH KoHo" pitchFamily="2" charset="-34"/>
              <a:cs typeface="TH KoHo" pitchFamily="2" charset="-34"/>
            </a:rPr>
            <a:t>มีเหตุผล</a:t>
          </a:r>
          <a:endParaRPr lang="th-TH" sz="3200" b="1" dirty="0">
            <a:latin typeface="TH KoHo" pitchFamily="2" charset="-34"/>
            <a:cs typeface="TH KoHo" pitchFamily="2" charset="-34"/>
          </a:endParaRPr>
        </a:p>
      </dgm:t>
    </dgm:pt>
    <dgm:pt modelId="{DE196FA3-873B-40AE-9620-F67097FA03BF}" type="parTrans" cxnId="{075EDDE7-B451-4EBA-AF31-3CE930D79154}">
      <dgm:prSet/>
      <dgm:spPr/>
      <dgm:t>
        <a:bodyPr/>
        <a:lstStyle/>
        <a:p>
          <a:endParaRPr lang="th-TH"/>
        </a:p>
      </dgm:t>
    </dgm:pt>
    <dgm:pt modelId="{85DE5631-9878-407F-92D2-EA12F425F4BC}" type="sibTrans" cxnId="{075EDDE7-B451-4EBA-AF31-3CE930D79154}">
      <dgm:prSet/>
      <dgm:spPr/>
      <dgm:t>
        <a:bodyPr/>
        <a:lstStyle/>
        <a:p>
          <a:endParaRPr lang="th-TH"/>
        </a:p>
      </dgm:t>
    </dgm:pt>
    <dgm:pt modelId="{E8D6CC0A-F004-48C3-86E2-460D456346F2}">
      <dgm:prSet phldrT="[Text]"/>
      <dgm:spPr/>
      <dgm:t>
        <a:bodyPr/>
        <a:lstStyle/>
        <a:p>
          <a:pPr marL="88900" indent="-88900">
            <a:lnSpc>
              <a:spcPct val="90000"/>
            </a:lnSpc>
          </a:pPr>
          <a:r>
            <a:rPr lang="th-TH" sz="27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รู้สาเหตุ – ทำไม</a:t>
          </a:r>
          <a:endParaRPr lang="th-TH" sz="2700" dirty="0"/>
        </a:p>
      </dgm:t>
    </dgm:pt>
    <dgm:pt modelId="{5A7F976B-1E17-4748-ACCA-ADFD0768C67A}" type="parTrans" cxnId="{5B2EE505-3716-4328-A839-D188BBCA27C4}">
      <dgm:prSet/>
      <dgm:spPr/>
      <dgm:t>
        <a:bodyPr/>
        <a:lstStyle/>
        <a:p>
          <a:endParaRPr lang="th-TH"/>
        </a:p>
      </dgm:t>
    </dgm:pt>
    <dgm:pt modelId="{1B418E81-055B-47EA-9204-03BB75716657}" type="sibTrans" cxnId="{5B2EE505-3716-4328-A839-D188BBCA27C4}">
      <dgm:prSet/>
      <dgm:spPr/>
      <dgm:t>
        <a:bodyPr/>
        <a:lstStyle/>
        <a:p>
          <a:endParaRPr lang="th-TH"/>
        </a:p>
      </dgm:t>
    </dgm:pt>
    <dgm:pt modelId="{2A3031F4-4872-4E6C-B41C-34B31D10057F}">
      <dgm:prSet phldrT="[Text]"/>
      <dgm:spPr/>
      <dgm:t>
        <a:bodyPr/>
        <a:lstStyle/>
        <a:p>
          <a:pPr marL="88900" indent="-88900">
            <a:lnSpc>
              <a:spcPct val="90000"/>
            </a:lnSpc>
          </a:pPr>
          <a:r>
            <a:rPr lang="th-TH" sz="27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รู้ปัจจัยที่เกี่ยวข้อง (</a:t>
          </a:r>
          <a:r>
            <a:rPr lang="th-TH" sz="27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วิชาการ กฎหมาย ความเชื่อ ประเพณี)</a:t>
          </a:r>
          <a:endParaRPr lang="th-TH" sz="2700" dirty="0"/>
        </a:p>
      </dgm:t>
    </dgm:pt>
    <dgm:pt modelId="{8AD7554C-94D8-431C-87D2-7CD3A0385041}" type="parTrans" cxnId="{7620E199-209F-4D39-91F2-C175D06DEC90}">
      <dgm:prSet/>
      <dgm:spPr/>
      <dgm:t>
        <a:bodyPr/>
        <a:lstStyle/>
        <a:p>
          <a:endParaRPr lang="th-TH"/>
        </a:p>
      </dgm:t>
    </dgm:pt>
    <dgm:pt modelId="{45EFF1BF-CED0-4B00-A22E-0A93C0FA2953}" type="sibTrans" cxnId="{7620E199-209F-4D39-91F2-C175D06DEC90}">
      <dgm:prSet/>
      <dgm:spPr/>
      <dgm:t>
        <a:bodyPr/>
        <a:lstStyle/>
        <a:p>
          <a:endParaRPr lang="th-TH"/>
        </a:p>
      </dgm:t>
    </dgm:pt>
    <dgm:pt modelId="{A6E0DB1A-5479-4203-8DE0-017D149425CD}">
      <dgm:prSet phldrT="[Text]" custT="1"/>
      <dgm:spPr/>
      <dgm:t>
        <a:bodyPr/>
        <a:lstStyle/>
        <a:p>
          <a:r>
            <a:rPr lang="th-TH" sz="3200" b="1" dirty="0" smtClean="0">
              <a:latin typeface="TH KoHo" pitchFamily="2" charset="-34"/>
              <a:cs typeface="TH KoHo" pitchFamily="2" charset="-34"/>
            </a:rPr>
            <a:t>ภูมิคุ้มกันในตัว</a:t>
          </a:r>
          <a:endParaRPr lang="th-TH" sz="3200" b="1" dirty="0">
            <a:latin typeface="TH KoHo" pitchFamily="2" charset="-34"/>
            <a:cs typeface="TH KoHo" pitchFamily="2" charset="-34"/>
          </a:endParaRPr>
        </a:p>
      </dgm:t>
    </dgm:pt>
    <dgm:pt modelId="{F26A4996-8D2E-4170-A27C-D061C0F5553D}" type="parTrans" cxnId="{0A46319F-87C2-462F-8C87-5A379EEBFF44}">
      <dgm:prSet/>
      <dgm:spPr/>
      <dgm:t>
        <a:bodyPr/>
        <a:lstStyle/>
        <a:p>
          <a:endParaRPr lang="th-TH"/>
        </a:p>
      </dgm:t>
    </dgm:pt>
    <dgm:pt modelId="{BE01D8BC-4284-44A5-9A25-93CE7477CE9E}" type="sibTrans" cxnId="{0A46319F-87C2-462F-8C87-5A379EEBFF44}">
      <dgm:prSet/>
      <dgm:spPr/>
      <dgm:t>
        <a:bodyPr/>
        <a:lstStyle/>
        <a:p>
          <a:endParaRPr lang="th-TH"/>
        </a:p>
      </dgm:t>
    </dgm:pt>
    <dgm:pt modelId="{ECB433E4-BD0E-4CEE-A17F-A23A736DE7CE}">
      <dgm:prSet phldrT="[Text]"/>
      <dgm:spPr/>
      <dgm:t>
        <a:bodyPr/>
        <a:lstStyle/>
        <a:p>
          <a:pPr marL="88900" indent="-88900"/>
          <a: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รู้เท่าทันการเปลี่ยนแปลง</a:t>
          </a:r>
          <a:b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ในด้านต่างๆ และ</a:t>
          </a:r>
          <a:b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เตรียมความพร้อม</a:t>
          </a:r>
          <a:endParaRPr lang="th-TH" dirty="0"/>
        </a:p>
      </dgm:t>
    </dgm:pt>
    <dgm:pt modelId="{AB676A9E-1453-414C-A1B2-0CAC019A197E}" type="parTrans" cxnId="{6CC78A3F-1815-4191-8D31-BD51BE1400FC}">
      <dgm:prSet/>
      <dgm:spPr/>
      <dgm:t>
        <a:bodyPr/>
        <a:lstStyle/>
        <a:p>
          <a:endParaRPr lang="th-TH"/>
        </a:p>
      </dgm:t>
    </dgm:pt>
    <dgm:pt modelId="{DAACE826-EF1F-41BE-80EA-865FFA4B962D}" type="sibTrans" cxnId="{6CC78A3F-1815-4191-8D31-BD51BE1400FC}">
      <dgm:prSet/>
      <dgm:spPr/>
      <dgm:t>
        <a:bodyPr/>
        <a:lstStyle/>
        <a:p>
          <a:endParaRPr lang="th-TH"/>
        </a:p>
      </dgm:t>
    </dgm:pt>
    <dgm:pt modelId="{1E08B248-5A89-488B-B65C-93D98C58BD5B}">
      <dgm:prSet phldrT="[Text]" custT="1"/>
      <dgm:spPr/>
      <dgm:t>
        <a:bodyPr/>
        <a:lstStyle/>
        <a:p>
          <a:pPr marL="88900" indent="-88900">
            <a:lnSpc>
              <a:spcPct val="100000"/>
            </a:lnSpc>
          </a:pPr>
          <a:r>
            <a:rPr lang="th-TH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รู้ผลกระทบที่จะ</a:t>
          </a:r>
          <a:br>
            <a:rPr lang="th-TH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เกิดขึ้นในด้านต่างๆ  - </a:t>
          </a:r>
          <a:r>
            <a:rPr lang="th-TH" sz="28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กว้างแคบ ใกล้ไกล</a:t>
          </a:r>
          <a:endParaRPr lang="th-TH" sz="2800" dirty="0"/>
        </a:p>
      </dgm:t>
    </dgm:pt>
    <dgm:pt modelId="{EA6F3444-C2BF-4A8F-9D18-E7C0BDCF83CA}" type="parTrans" cxnId="{7E5F0EA5-6086-4022-A7E2-D1DB43F87693}">
      <dgm:prSet/>
      <dgm:spPr/>
      <dgm:t>
        <a:bodyPr/>
        <a:lstStyle/>
        <a:p>
          <a:endParaRPr lang="th-TH"/>
        </a:p>
      </dgm:t>
    </dgm:pt>
    <dgm:pt modelId="{0E7AF66C-09AF-4C2D-8C9A-CF6AF936F5C6}" type="sibTrans" cxnId="{7E5F0EA5-6086-4022-A7E2-D1DB43F87693}">
      <dgm:prSet/>
      <dgm:spPr/>
      <dgm:t>
        <a:bodyPr/>
        <a:lstStyle/>
        <a:p>
          <a:endParaRPr lang="th-TH"/>
        </a:p>
      </dgm:t>
    </dgm:pt>
    <dgm:pt modelId="{6432550E-C0C3-4F30-94FA-B569D0AC6604}">
      <dgm:prSet phldrT="[Text]"/>
      <dgm:spPr/>
      <dgm:t>
        <a:bodyPr/>
        <a:lstStyle/>
        <a:p>
          <a:pPr marL="88900" indent="-88900"/>
          <a: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วางแผน รอบคอบ </a:t>
          </a:r>
          <a:b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เรียนรู้ พัฒนาตน ทำประโยชน์ให้สังคม</a:t>
          </a:r>
          <a:endParaRPr lang="th-TH" dirty="0"/>
        </a:p>
      </dgm:t>
    </dgm:pt>
    <dgm:pt modelId="{29CF9567-6E44-48C0-9DAF-FC7838F16371}" type="parTrans" cxnId="{30D6BAED-E548-4CAF-B7D1-48B436107417}">
      <dgm:prSet/>
      <dgm:spPr/>
      <dgm:t>
        <a:bodyPr/>
        <a:lstStyle/>
        <a:p>
          <a:endParaRPr lang="th-TH"/>
        </a:p>
      </dgm:t>
    </dgm:pt>
    <dgm:pt modelId="{8B4B65A0-D669-4F2C-9316-E9941F10FB6C}" type="sibTrans" cxnId="{30D6BAED-E548-4CAF-B7D1-48B436107417}">
      <dgm:prSet/>
      <dgm:spPr/>
      <dgm:t>
        <a:bodyPr/>
        <a:lstStyle/>
        <a:p>
          <a:endParaRPr lang="th-TH"/>
        </a:p>
      </dgm:t>
    </dgm:pt>
    <dgm:pt modelId="{4B7F89F8-3C4E-478B-8BB6-4B44EE71B6C4}" type="pres">
      <dgm:prSet presAssocID="{34D23D4D-5D5E-4AE6-9B97-71885C70BD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0564C60-6216-428D-BEDA-734EBFD285DC}" type="pres">
      <dgm:prSet presAssocID="{9B726546-2311-427F-B0BE-0BE88AD52B05}" presName="composite" presStyleCnt="0"/>
      <dgm:spPr/>
      <dgm:t>
        <a:bodyPr/>
        <a:lstStyle/>
        <a:p>
          <a:endParaRPr lang="th-TH"/>
        </a:p>
      </dgm:t>
    </dgm:pt>
    <dgm:pt modelId="{389F995C-1CF1-47CE-B16D-609F0BFBB7A0}" type="pres">
      <dgm:prSet presAssocID="{9B726546-2311-427F-B0BE-0BE88AD52B05}" presName="parTx" presStyleLbl="alignNode1" presStyleIdx="0" presStyleCnt="3" custLinFactNeighborX="-1052" custLinFactNeighborY="3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D4BBA0-F1B0-45EA-97B5-F2E687826FC9}" type="pres">
      <dgm:prSet presAssocID="{9B726546-2311-427F-B0BE-0BE88AD52B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A1B495-769C-418E-B161-6237E724336C}" type="pres">
      <dgm:prSet presAssocID="{1F119F5F-1DB6-4415-9E48-0FA90F52345E}" presName="space" presStyleCnt="0"/>
      <dgm:spPr/>
      <dgm:t>
        <a:bodyPr/>
        <a:lstStyle/>
        <a:p>
          <a:endParaRPr lang="th-TH"/>
        </a:p>
      </dgm:t>
    </dgm:pt>
    <dgm:pt modelId="{FD614CA2-6A7A-4E20-8307-4C99BFA3E63F}" type="pres">
      <dgm:prSet presAssocID="{863FAD76-E51C-431F-92A0-45EADF6501CE}" presName="composite" presStyleCnt="0"/>
      <dgm:spPr/>
      <dgm:t>
        <a:bodyPr/>
        <a:lstStyle/>
        <a:p>
          <a:endParaRPr lang="th-TH"/>
        </a:p>
      </dgm:t>
    </dgm:pt>
    <dgm:pt modelId="{7F329B12-0EEB-49F1-ACDA-292BF6C315A8}" type="pres">
      <dgm:prSet presAssocID="{863FAD76-E51C-431F-92A0-45EADF6501C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250D19-7CF2-4FD0-A8CC-6B5E07D6FD17}" type="pres">
      <dgm:prSet presAssocID="{863FAD76-E51C-431F-92A0-45EADF6501C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65A84A-8C91-44A9-935F-BEE8FFEEAC9C}" type="pres">
      <dgm:prSet presAssocID="{85DE5631-9878-407F-92D2-EA12F425F4BC}" presName="space" presStyleCnt="0"/>
      <dgm:spPr/>
      <dgm:t>
        <a:bodyPr/>
        <a:lstStyle/>
        <a:p>
          <a:endParaRPr lang="th-TH"/>
        </a:p>
      </dgm:t>
    </dgm:pt>
    <dgm:pt modelId="{FAC2B181-18EA-4865-B363-B0644BFF6C74}" type="pres">
      <dgm:prSet presAssocID="{A6E0DB1A-5479-4203-8DE0-017D149425CD}" presName="composite" presStyleCnt="0"/>
      <dgm:spPr/>
      <dgm:t>
        <a:bodyPr/>
        <a:lstStyle/>
        <a:p>
          <a:endParaRPr lang="th-TH"/>
        </a:p>
      </dgm:t>
    </dgm:pt>
    <dgm:pt modelId="{04039526-8479-46AD-90E6-12F85F4D8A1A}" type="pres">
      <dgm:prSet presAssocID="{A6E0DB1A-5479-4203-8DE0-017D149425C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4CFEFB-3708-460A-9AE9-3CA4D286BE58}" type="pres">
      <dgm:prSet presAssocID="{A6E0DB1A-5479-4203-8DE0-017D149425C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2137B5A-03D6-4A51-B57F-2239658A1A24}" type="presOf" srcId="{863FAD76-E51C-431F-92A0-45EADF6501CE}" destId="{7F329B12-0EEB-49F1-ACDA-292BF6C315A8}" srcOrd="0" destOrd="0" presId="urn:microsoft.com/office/officeart/2005/8/layout/hList1"/>
    <dgm:cxn modelId="{CB3EA658-384E-44B2-BE26-3BADEFF62901}" type="presOf" srcId="{6432550E-C0C3-4F30-94FA-B569D0AC6604}" destId="{EB4CFEFB-3708-460A-9AE9-3CA4D286BE58}" srcOrd="0" destOrd="1" presId="urn:microsoft.com/office/officeart/2005/8/layout/hList1"/>
    <dgm:cxn modelId="{8CEB19D6-7F4A-4F40-BAFA-CFD060800EA7}" srcId="{9B726546-2311-427F-B0BE-0BE88AD52B05}" destId="{F008B46E-4ED5-4686-BDDC-0EA030A084F1}" srcOrd="1" destOrd="0" parTransId="{F198E434-B193-44AF-AABA-134892AC1B93}" sibTransId="{EBE34F49-1CB7-4882-91CC-5049616F5870}"/>
    <dgm:cxn modelId="{A9BD0F93-A8D1-41B9-AE8F-16CDFBD9ED1C}" type="presOf" srcId="{9B726546-2311-427F-B0BE-0BE88AD52B05}" destId="{389F995C-1CF1-47CE-B16D-609F0BFBB7A0}" srcOrd="0" destOrd="0" presId="urn:microsoft.com/office/officeart/2005/8/layout/hList1"/>
    <dgm:cxn modelId="{21956B23-ABCA-43ED-A25A-6C80DFF0EE8C}" type="presOf" srcId="{1E08B248-5A89-488B-B65C-93D98C58BD5B}" destId="{99250D19-7CF2-4FD0-A8CC-6B5E07D6FD17}" srcOrd="0" destOrd="2" presId="urn:microsoft.com/office/officeart/2005/8/layout/hList1"/>
    <dgm:cxn modelId="{A17BFE3E-81A8-4A36-B9EC-B4B8630C293F}" srcId="{34D23D4D-5D5E-4AE6-9B97-71885C70BDA9}" destId="{9B726546-2311-427F-B0BE-0BE88AD52B05}" srcOrd="0" destOrd="0" parTransId="{6BD0CFEF-CF8C-4826-A3D2-F1211BF94014}" sibTransId="{1F119F5F-1DB6-4415-9E48-0FA90F52345E}"/>
    <dgm:cxn modelId="{7E5F0EA5-6086-4022-A7E2-D1DB43F87693}" srcId="{863FAD76-E51C-431F-92A0-45EADF6501CE}" destId="{1E08B248-5A89-488B-B65C-93D98C58BD5B}" srcOrd="2" destOrd="0" parTransId="{EA6F3444-C2BF-4A8F-9D18-E7C0BDCF83CA}" sibTransId="{0E7AF66C-09AF-4C2D-8C9A-CF6AF936F5C6}"/>
    <dgm:cxn modelId="{EE6A1F12-EE51-4C07-ADBE-36428C0B7C88}" type="presOf" srcId="{34D23D4D-5D5E-4AE6-9B97-71885C70BDA9}" destId="{4B7F89F8-3C4E-478B-8BB6-4B44EE71B6C4}" srcOrd="0" destOrd="0" presId="urn:microsoft.com/office/officeart/2005/8/layout/hList1"/>
    <dgm:cxn modelId="{0A46319F-87C2-462F-8C87-5A379EEBFF44}" srcId="{34D23D4D-5D5E-4AE6-9B97-71885C70BDA9}" destId="{A6E0DB1A-5479-4203-8DE0-017D149425CD}" srcOrd="2" destOrd="0" parTransId="{F26A4996-8D2E-4170-A27C-D061C0F5553D}" sibTransId="{BE01D8BC-4284-44A5-9A25-93CE7477CE9E}"/>
    <dgm:cxn modelId="{075EDDE7-B451-4EBA-AF31-3CE930D79154}" srcId="{34D23D4D-5D5E-4AE6-9B97-71885C70BDA9}" destId="{863FAD76-E51C-431F-92A0-45EADF6501CE}" srcOrd="1" destOrd="0" parTransId="{DE196FA3-873B-40AE-9620-F67097FA03BF}" sibTransId="{85DE5631-9878-407F-92D2-EA12F425F4BC}"/>
    <dgm:cxn modelId="{46D27473-9AD7-482F-8CAF-0F31CF08757D}" type="presOf" srcId="{E5A544CC-E1A5-4C40-BAF3-5CAE3692CE10}" destId="{BBD4BBA0-F1B0-45EA-97B5-F2E687826FC9}" srcOrd="0" destOrd="0" presId="urn:microsoft.com/office/officeart/2005/8/layout/hList1"/>
    <dgm:cxn modelId="{5B2EE505-3716-4328-A839-D188BBCA27C4}" srcId="{863FAD76-E51C-431F-92A0-45EADF6501CE}" destId="{E8D6CC0A-F004-48C3-86E2-460D456346F2}" srcOrd="0" destOrd="0" parTransId="{5A7F976B-1E17-4748-ACCA-ADFD0768C67A}" sibTransId="{1B418E81-055B-47EA-9204-03BB75716657}"/>
    <dgm:cxn modelId="{7620E199-209F-4D39-91F2-C175D06DEC90}" srcId="{863FAD76-E51C-431F-92A0-45EADF6501CE}" destId="{2A3031F4-4872-4E6C-B41C-34B31D10057F}" srcOrd="1" destOrd="0" parTransId="{8AD7554C-94D8-431C-87D2-7CD3A0385041}" sibTransId="{45EFF1BF-CED0-4B00-A22E-0A93C0FA2953}"/>
    <dgm:cxn modelId="{6CC78A3F-1815-4191-8D31-BD51BE1400FC}" srcId="{A6E0DB1A-5479-4203-8DE0-017D149425CD}" destId="{ECB433E4-BD0E-4CEE-A17F-A23A736DE7CE}" srcOrd="0" destOrd="0" parTransId="{AB676A9E-1453-414C-A1B2-0CAC019A197E}" sibTransId="{DAACE826-EF1F-41BE-80EA-865FFA4B962D}"/>
    <dgm:cxn modelId="{F5DFA61F-9E8A-42C5-A911-7B10B9540EDD}" type="presOf" srcId="{2A3031F4-4872-4E6C-B41C-34B31D10057F}" destId="{99250D19-7CF2-4FD0-A8CC-6B5E07D6FD17}" srcOrd="0" destOrd="1" presId="urn:microsoft.com/office/officeart/2005/8/layout/hList1"/>
    <dgm:cxn modelId="{28718DD3-5A07-4590-B977-FA7D1D1A4EFE}" type="presOf" srcId="{A6E0DB1A-5479-4203-8DE0-017D149425CD}" destId="{04039526-8479-46AD-90E6-12F85F4D8A1A}" srcOrd="0" destOrd="0" presId="urn:microsoft.com/office/officeart/2005/8/layout/hList1"/>
    <dgm:cxn modelId="{AA41B3AE-3DD0-4021-AB8F-C92498596284}" srcId="{9B726546-2311-427F-B0BE-0BE88AD52B05}" destId="{E5A544CC-E1A5-4C40-BAF3-5CAE3692CE10}" srcOrd="0" destOrd="0" parTransId="{AE7072B1-33C4-4485-82E8-F1DD22EE4992}" sibTransId="{83739F5D-1242-4C3D-9D05-B091582A2B82}"/>
    <dgm:cxn modelId="{BC8A65FF-47D8-4D9D-A1D1-7FF76A92B870}" type="presOf" srcId="{ECB433E4-BD0E-4CEE-A17F-A23A736DE7CE}" destId="{EB4CFEFB-3708-460A-9AE9-3CA4D286BE58}" srcOrd="0" destOrd="0" presId="urn:microsoft.com/office/officeart/2005/8/layout/hList1"/>
    <dgm:cxn modelId="{30D6BAED-E548-4CAF-B7D1-48B436107417}" srcId="{A6E0DB1A-5479-4203-8DE0-017D149425CD}" destId="{6432550E-C0C3-4F30-94FA-B569D0AC6604}" srcOrd="1" destOrd="0" parTransId="{29CF9567-6E44-48C0-9DAF-FC7838F16371}" sibTransId="{8B4B65A0-D669-4F2C-9316-E9941F10FB6C}"/>
    <dgm:cxn modelId="{3FBBC105-6FED-477B-91A4-204FAAEE1246}" type="presOf" srcId="{F008B46E-4ED5-4686-BDDC-0EA030A084F1}" destId="{BBD4BBA0-F1B0-45EA-97B5-F2E687826FC9}" srcOrd="0" destOrd="1" presId="urn:microsoft.com/office/officeart/2005/8/layout/hList1"/>
    <dgm:cxn modelId="{68525EDE-E90C-4C96-B0F2-D27139CE86FE}" type="presOf" srcId="{E8D6CC0A-F004-48C3-86E2-460D456346F2}" destId="{99250D19-7CF2-4FD0-A8CC-6B5E07D6FD17}" srcOrd="0" destOrd="0" presId="urn:microsoft.com/office/officeart/2005/8/layout/hList1"/>
    <dgm:cxn modelId="{47235646-1A30-4ED1-BB53-781E61069960}" type="presParOf" srcId="{4B7F89F8-3C4E-478B-8BB6-4B44EE71B6C4}" destId="{70564C60-6216-428D-BEDA-734EBFD285DC}" srcOrd="0" destOrd="0" presId="urn:microsoft.com/office/officeart/2005/8/layout/hList1"/>
    <dgm:cxn modelId="{C722C8E5-C990-4846-8C50-49FB3219F1A3}" type="presParOf" srcId="{70564C60-6216-428D-BEDA-734EBFD285DC}" destId="{389F995C-1CF1-47CE-B16D-609F0BFBB7A0}" srcOrd="0" destOrd="0" presId="urn:microsoft.com/office/officeart/2005/8/layout/hList1"/>
    <dgm:cxn modelId="{C5CDDF08-4024-4ED6-8BA2-64381175D54C}" type="presParOf" srcId="{70564C60-6216-428D-BEDA-734EBFD285DC}" destId="{BBD4BBA0-F1B0-45EA-97B5-F2E687826FC9}" srcOrd="1" destOrd="0" presId="urn:microsoft.com/office/officeart/2005/8/layout/hList1"/>
    <dgm:cxn modelId="{81CF7F34-C157-4C7E-B354-A2CCFD3AC07A}" type="presParOf" srcId="{4B7F89F8-3C4E-478B-8BB6-4B44EE71B6C4}" destId="{C6A1B495-769C-418E-B161-6237E724336C}" srcOrd="1" destOrd="0" presId="urn:microsoft.com/office/officeart/2005/8/layout/hList1"/>
    <dgm:cxn modelId="{00905C23-52F2-4049-943C-ED4036596280}" type="presParOf" srcId="{4B7F89F8-3C4E-478B-8BB6-4B44EE71B6C4}" destId="{FD614CA2-6A7A-4E20-8307-4C99BFA3E63F}" srcOrd="2" destOrd="0" presId="urn:microsoft.com/office/officeart/2005/8/layout/hList1"/>
    <dgm:cxn modelId="{0D8A3213-3FB5-4829-89FC-3906679AEC3E}" type="presParOf" srcId="{FD614CA2-6A7A-4E20-8307-4C99BFA3E63F}" destId="{7F329B12-0EEB-49F1-ACDA-292BF6C315A8}" srcOrd="0" destOrd="0" presId="urn:microsoft.com/office/officeart/2005/8/layout/hList1"/>
    <dgm:cxn modelId="{84ABCEF2-767F-487E-849C-3CD0CF702060}" type="presParOf" srcId="{FD614CA2-6A7A-4E20-8307-4C99BFA3E63F}" destId="{99250D19-7CF2-4FD0-A8CC-6B5E07D6FD17}" srcOrd="1" destOrd="0" presId="urn:microsoft.com/office/officeart/2005/8/layout/hList1"/>
    <dgm:cxn modelId="{A1750222-A49A-4491-8F3E-109BB064A4F9}" type="presParOf" srcId="{4B7F89F8-3C4E-478B-8BB6-4B44EE71B6C4}" destId="{9E65A84A-8C91-44A9-935F-BEE8FFEEAC9C}" srcOrd="3" destOrd="0" presId="urn:microsoft.com/office/officeart/2005/8/layout/hList1"/>
    <dgm:cxn modelId="{E8069C6F-2A0E-414F-B6C5-54D4000A79F0}" type="presParOf" srcId="{4B7F89F8-3C4E-478B-8BB6-4B44EE71B6C4}" destId="{FAC2B181-18EA-4865-B363-B0644BFF6C74}" srcOrd="4" destOrd="0" presId="urn:microsoft.com/office/officeart/2005/8/layout/hList1"/>
    <dgm:cxn modelId="{F7B85337-965B-4720-B57F-32B22FDF06A0}" type="presParOf" srcId="{FAC2B181-18EA-4865-B363-B0644BFF6C74}" destId="{04039526-8479-46AD-90E6-12F85F4D8A1A}" srcOrd="0" destOrd="0" presId="urn:microsoft.com/office/officeart/2005/8/layout/hList1"/>
    <dgm:cxn modelId="{574B5496-6FDB-4990-B88A-24F6D20A8E9A}" type="presParOf" srcId="{FAC2B181-18EA-4865-B363-B0644BFF6C74}" destId="{EB4CFEFB-3708-460A-9AE9-3CA4D286BE58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86DE9C-16E8-4E07-97A8-6E77D6966853}" type="doc">
      <dgm:prSet loTypeId="urn:microsoft.com/office/officeart/2005/8/layout/cycle4#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75D06235-A8F7-4AA2-B3FB-4D0D1B705BB2}">
      <dgm:prSet phldrT="[Text]" custT="1"/>
      <dgm:spPr>
        <a:solidFill>
          <a:srgbClr val="A57E27"/>
        </a:solidFill>
      </dgm:spPr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วัตถุ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rub" pitchFamily="2" charset="-34"/>
            <a:cs typeface="TH Krub" pitchFamily="2" charset="-34"/>
          </a:endParaRPr>
        </a:p>
      </dgm:t>
    </dgm:pt>
    <dgm:pt modelId="{DB9F001A-47E5-47FB-A991-3B6D2A8D0FCF}" type="parTrans" cxnId="{51989A3B-D57E-480E-AAFA-73A6F7045975}">
      <dgm:prSet/>
      <dgm:spPr/>
      <dgm:t>
        <a:bodyPr/>
        <a:lstStyle/>
        <a:p>
          <a:endParaRPr lang="th-TH"/>
        </a:p>
      </dgm:t>
    </dgm:pt>
    <dgm:pt modelId="{7A2E3EDB-7A9C-40A9-BFD8-A7C5DEE9DF86}" type="sibTrans" cxnId="{51989A3B-D57E-480E-AAFA-73A6F7045975}">
      <dgm:prSet/>
      <dgm:spPr/>
      <dgm:t>
        <a:bodyPr/>
        <a:lstStyle/>
        <a:p>
          <a:endParaRPr lang="th-TH"/>
        </a:p>
      </dgm:t>
    </dgm:pt>
    <dgm:pt modelId="{D9CD6868-8C2B-4545-A797-F8C363587844}">
      <dgm:prSet phldrT="[Text]" custT="1"/>
      <dgm:spPr>
        <a:solidFill>
          <a:srgbClr val="EFE1BF">
            <a:alpha val="89804"/>
          </a:srgbClr>
        </a:solidFill>
      </dgm:spPr>
      <dgm:t>
        <a:bodyPr/>
        <a:lstStyle/>
        <a:p>
          <a:r>
            <a:rPr lang="th-TH" sz="28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ปลูกฝังให้ผู้เรียน รู้จักใช้วัตถุ สิ่งของทรัพยากร อย่างประหยัด คุ้มค่า</a:t>
          </a:r>
          <a:endParaRPr lang="th-TH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070D8E74-30BC-4DC9-8E30-E77EDEFE7916}" type="parTrans" cxnId="{C5544AFD-83ED-4E9E-B735-400CEF505042}">
      <dgm:prSet/>
      <dgm:spPr/>
      <dgm:t>
        <a:bodyPr/>
        <a:lstStyle/>
        <a:p>
          <a:endParaRPr lang="th-TH"/>
        </a:p>
      </dgm:t>
    </dgm:pt>
    <dgm:pt modelId="{37768EC7-0C8F-4E98-80CB-22E104867BFC}" type="sibTrans" cxnId="{C5544AFD-83ED-4E9E-B735-400CEF505042}">
      <dgm:prSet/>
      <dgm:spPr/>
      <dgm:t>
        <a:bodyPr/>
        <a:lstStyle/>
        <a:p>
          <a:endParaRPr lang="th-TH"/>
        </a:p>
      </dgm:t>
    </dgm:pt>
    <dgm:pt modelId="{82A0A7C6-B5C4-441D-8BFF-B50E4083ED37}">
      <dgm:prSet phldrT="[Text]" custT="1"/>
      <dgm:spPr>
        <a:solidFill>
          <a:srgbClr val="C000C0"/>
        </a:solidFill>
      </dgm:spPr>
      <dgm:t>
        <a:bodyPr/>
        <a:lstStyle/>
        <a:p>
          <a:pPr algn="l"/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สังคม</a:t>
          </a:r>
        </a:p>
      </dgm:t>
    </dgm:pt>
    <dgm:pt modelId="{7B072560-DDBB-44CA-9F27-A0E7F5E6C86F}" type="parTrans" cxnId="{E961E29C-7E2D-40F0-BF6F-B5068B962DD2}">
      <dgm:prSet/>
      <dgm:spPr/>
      <dgm:t>
        <a:bodyPr/>
        <a:lstStyle/>
        <a:p>
          <a:endParaRPr lang="th-TH"/>
        </a:p>
      </dgm:t>
    </dgm:pt>
    <dgm:pt modelId="{915FEB10-FBFB-48D5-A2E1-9B8DC85F2A69}" type="sibTrans" cxnId="{E961E29C-7E2D-40F0-BF6F-B5068B962DD2}">
      <dgm:prSet/>
      <dgm:spPr/>
      <dgm:t>
        <a:bodyPr/>
        <a:lstStyle/>
        <a:p>
          <a:endParaRPr lang="th-TH"/>
        </a:p>
      </dgm:t>
    </dgm:pt>
    <dgm:pt modelId="{D8D720AB-A23D-4BAD-85D5-4693E92E917D}">
      <dgm:prSet phldrT="[Text]" custT="1"/>
      <dgm:spPr>
        <a:solidFill>
          <a:srgbClr val="FFD5F4"/>
        </a:solidFill>
      </dgm:spPr>
      <dgm:t>
        <a:bodyPr/>
        <a:lstStyle/>
        <a:p>
          <a:pPr marL="88900" indent="-88900" algn="r"/>
          <a:r>
            <a:rPr lang="th-TH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ฝึกการอยู่ร่วมกับผู้อื่นด้วยความซื่อสัตย์/</a:t>
          </a:r>
          <a:br>
            <a:rPr lang="th-TH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ไม่เบียดเบียน/เอื้อเฟื้อเผื่อแผ่ </a:t>
          </a:r>
          <a:br>
            <a:rPr lang="th-TH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endParaRPr lang="th-TH" sz="2800" dirty="0">
            <a:solidFill>
              <a:srgbClr val="99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C04936EC-9AE5-48AB-853D-1C9FD2E7468E}" type="parTrans" cxnId="{2BF1B054-CCD7-4B51-8DB7-74F00391DAE4}">
      <dgm:prSet/>
      <dgm:spPr/>
      <dgm:t>
        <a:bodyPr/>
        <a:lstStyle/>
        <a:p>
          <a:endParaRPr lang="th-TH"/>
        </a:p>
      </dgm:t>
    </dgm:pt>
    <dgm:pt modelId="{E3CEF9E8-43C3-4F5A-A667-ECED167EDE2F}" type="sibTrans" cxnId="{2BF1B054-CCD7-4B51-8DB7-74F00391DAE4}">
      <dgm:prSet/>
      <dgm:spPr/>
      <dgm:t>
        <a:bodyPr/>
        <a:lstStyle/>
        <a:p>
          <a:endParaRPr lang="th-TH"/>
        </a:p>
      </dgm:t>
    </dgm:pt>
    <dgm:pt modelId="{80E519AB-E7EA-4581-95DF-86CFF1988DDB}">
      <dgm:prSet phldrT="[Text]" custT="1"/>
      <dgm:spPr>
        <a:solidFill>
          <a:srgbClr val="69A12B"/>
        </a:solidFill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สิ่งแวดล้อม</a:t>
          </a:r>
        </a:p>
      </dgm:t>
    </dgm:pt>
    <dgm:pt modelId="{86D70353-4470-4884-8631-FCE35C0238D7}" type="parTrans" cxnId="{F93FFF3F-BE44-44AD-8BD5-E4F431819BC4}">
      <dgm:prSet/>
      <dgm:spPr/>
      <dgm:t>
        <a:bodyPr/>
        <a:lstStyle/>
        <a:p>
          <a:endParaRPr lang="th-TH"/>
        </a:p>
      </dgm:t>
    </dgm:pt>
    <dgm:pt modelId="{46FEF162-9D1A-48C7-91CE-1CF06FB933B9}" type="sibTrans" cxnId="{F93FFF3F-BE44-44AD-8BD5-E4F431819BC4}">
      <dgm:prSet/>
      <dgm:spPr/>
      <dgm:t>
        <a:bodyPr/>
        <a:lstStyle/>
        <a:p>
          <a:endParaRPr lang="th-TH"/>
        </a:p>
      </dgm:t>
    </dgm:pt>
    <dgm:pt modelId="{6ED89BDC-EBC6-4B77-961D-67E10902990F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88900" indent="-88900" algn="r"/>
          <a:r>
            <a:rPr lang="th-TH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ปลูกฝังจิตสำนึก</a:t>
          </a:r>
          <a:br>
            <a:rPr lang="th-TH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รักษ์ธรรมชาติ/สิ่งแวดล้อม</a:t>
          </a:r>
          <a:endParaRPr lang="th-TH" sz="2800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8C3436B1-32E1-4CE3-9616-BE9117C3B58A}" type="parTrans" cxnId="{68E50143-DD54-40B4-830C-059ADA00A070}">
      <dgm:prSet/>
      <dgm:spPr/>
      <dgm:t>
        <a:bodyPr/>
        <a:lstStyle/>
        <a:p>
          <a:endParaRPr lang="th-TH"/>
        </a:p>
      </dgm:t>
    </dgm:pt>
    <dgm:pt modelId="{D120404A-C570-424F-80CF-6BDC9460E0CE}" type="sibTrans" cxnId="{68E50143-DD54-40B4-830C-059ADA00A070}">
      <dgm:prSet/>
      <dgm:spPr/>
      <dgm:t>
        <a:bodyPr/>
        <a:lstStyle/>
        <a:p>
          <a:endParaRPr lang="th-TH"/>
        </a:p>
      </dgm:t>
    </dgm:pt>
    <dgm:pt modelId="{E8AE3374-4741-4063-B4F7-E44869AF73AC}">
      <dgm:prSet phldrT="[Text]" custT="1"/>
      <dgm:spPr>
        <a:solidFill>
          <a:srgbClr val="000099"/>
        </a:solidFill>
      </dgm:spPr>
      <dgm:t>
        <a:bodyPr/>
        <a:lstStyle/>
        <a:p>
          <a:r>
            <a: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วัฒน</a:t>
          </a:r>
          <a:br>
            <a: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</a:br>
          <a:r>
            <a: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ธรรม</a:t>
          </a:r>
        </a:p>
      </dgm:t>
    </dgm:pt>
    <dgm:pt modelId="{A723C0A1-7B19-4BAD-9E92-B539B8DC08B7}" type="parTrans" cxnId="{4D3081A4-72BF-48C0-AA27-9CFD3E96FB21}">
      <dgm:prSet/>
      <dgm:spPr/>
      <dgm:t>
        <a:bodyPr/>
        <a:lstStyle/>
        <a:p>
          <a:endParaRPr lang="th-TH"/>
        </a:p>
      </dgm:t>
    </dgm:pt>
    <dgm:pt modelId="{E8783066-219C-449E-9783-29D8CB06A5A1}" type="sibTrans" cxnId="{4D3081A4-72BF-48C0-AA27-9CFD3E96FB21}">
      <dgm:prSet/>
      <dgm:spPr/>
      <dgm:t>
        <a:bodyPr/>
        <a:lstStyle/>
        <a:p>
          <a:endParaRPr lang="th-TH"/>
        </a:p>
      </dgm:t>
    </dgm:pt>
    <dgm:pt modelId="{9A4A34E5-60C4-4501-9A4E-F87CA47FE39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88900" indent="-88900"/>
          <a:r>
            <a:rPr lang="th-TH" sz="2600" b="1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สร้างความภูมิใจ </a:t>
          </a:r>
          <a:br>
            <a:rPr lang="th-TH" sz="2600" b="1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600" b="1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เห็นคุณค่าของวัฒนธรรม  ค่านิยม เอกลักษณ์ </a:t>
          </a:r>
          <a:br>
            <a:rPr lang="th-TH" sz="2600" b="1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600" b="1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ท้องถิ่น/ความเป็นไทย</a:t>
          </a:r>
          <a:endParaRPr lang="th-TH" sz="2600" dirty="0">
            <a:solidFill>
              <a:srgbClr val="4E3B1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492C7403-01B1-43F6-918C-7ED2D6E6C523}" type="parTrans" cxnId="{C8542D81-FD1D-4C87-BEF0-ACC21A8C240B}">
      <dgm:prSet/>
      <dgm:spPr/>
      <dgm:t>
        <a:bodyPr/>
        <a:lstStyle/>
        <a:p>
          <a:endParaRPr lang="th-TH"/>
        </a:p>
      </dgm:t>
    </dgm:pt>
    <dgm:pt modelId="{A948FDC4-EAE7-4A99-A736-2D022D0F4095}" type="sibTrans" cxnId="{C8542D81-FD1D-4C87-BEF0-ACC21A8C240B}">
      <dgm:prSet/>
      <dgm:spPr/>
      <dgm:t>
        <a:bodyPr/>
        <a:lstStyle/>
        <a:p>
          <a:endParaRPr lang="th-TH"/>
        </a:p>
      </dgm:t>
    </dgm:pt>
    <dgm:pt modelId="{C2F52FFB-E009-4073-AB53-AA7D058DDFC4}" type="pres">
      <dgm:prSet presAssocID="{4B86DE9C-16E8-4E07-97A8-6E77D696685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B209931-020F-4E36-9B67-B4CB5C917180}" type="pres">
      <dgm:prSet presAssocID="{4B86DE9C-16E8-4E07-97A8-6E77D6966853}" presName="children" presStyleCnt="0"/>
      <dgm:spPr/>
    </dgm:pt>
    <dgm:pt modelId="{CC57426D-EB75-47CE-A918-5E8B297A5A7A}" type="pres">
      <dgm:prSet presAssocID="{4B86DE9C-16E8-4E07-97A8-6E77D6966853}" presName="child1group" presStyleCnt="0"/>
      <dgm:spPr/>
    </dgm:pt>
    <dgm:pt modelId="{B84ACA22-0C42-4E9D-AE62-3601C3F636D4}" type="pres">
      <dgm:prSet presAssocID="{4B86DE9C-16E8-4E07-97A8-6E77D6966853}" presName="child1" presStyleLbl="bgAcc1" presStyleIdx="0" presStyleCnt="4" custScaleX="177041" custScaleY="142920" custLinFactNeighborX="-14909" custLinFactNeighborY="31856"/>
      <dgm:spPr/>
      <dgm:t>
        <a:bodyPr/>
        <a:lstStyle/>
        <a:p>
          <a:endParaRPr lang="th-TH"/>
        </a:p>
      </dgm:t>
    </dgm:pt>
    <dgm:pt modelId="{792D3C27-11C3-4715-B8BB-49C7E36112D8}" type="pres">
      <dgm:prSet presAssocID="{4B86DE9C-16E8-4E07-97A8-6E77D696685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C9008C-153D-4BF2-8D86-8586F152DE92}" type="pres">
      <dgm:prSet presAssocID="{4B86DE9C-16E8-4E07-97A8-6E77D6966853}" presName="child2group" presStyleCnt="0"/>
      <dgm:spPr/>
    </dgm:pt>
    <dgm:pt modelId="{906BD7FE-57AD-4928-AD7A-0A51A5473169}" type="pres">
      <dgm:prSet presAssocID="{4B86DE9C-16E8-4E07-97A8-6E77D6966853}" presName="child2" presStyleLbl="bgAcc1" presStyleIdx="1" presStyleCnt="4" custScaleX="177067" custScaleY="141417" custLinFactNeighborX="1885" custLinFactNeighborY="30823"/>
      <dgm:spPr/>
      <dgm:t>
        <a:bodyPr/>
        <a:lstStyle/>
        <a:p>
          <a:endParaRPr lang="th-TH"/>
        </a:p>
      </dgm:t>
    </dgm:pt>
    <dgm:pt modelId="{5EC30876-0C79-4B52-A473-6AF5140E071F}" type="pres">
      <dgm:prSet presAssocID="{4B86DE9C-16E8-4E07-97A8-6E77D696685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D33CEE-DEA6-4A1A-BDC9-221712D198A8}" type="pres">
      <dgm:prSet presAssocID="{4B86DE9C-16E8-4E07-97A8-6E77D6966853}" presName="child3group" presStyleCnt="0"/>
      <dgm:spPr/>
    </dgm:pt>
    <dgm:pt modelId="{DF53F0DB-2F0C-4F3A-8239-8144424B9D8F}" type="pres">
      <dgm:prSet presAssocID="{4B86DE9C-16E8-4E07-97A8-6E77D6966853}" presName="child3" presStyleLbl="bgAcc1" presStyleIdx="2" presStyleCnt="4" custScaleX="172883" custScaleY="154322" custLinFactNeighborX="4249" custLinFactNeighborY="-31573"/>
      <dgm:spPr/>
      <dgm:t>
        <a:bodyPr/>
        <a:lstStyle/>
        <a:p>
          <a:endParaRPr lang="th-TH"/>
        </a:p>
      </dgm:t>
    </dgm:pt>
    <dgm:pt modelId="{40D007D8-6528-41AF-8828-A8EDA577D2F1}" type="pres">
      <dgm:prSet presAssocID="{4B86DE9C-16E8-4E07-97A8-6E77D696685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BB750B-9EF4-46B2-A9AF-3132ADC5E34E}" type="pres">
      <dgm:prSet presAssocID="{4B86DE9C-16E8-4E07-97A8-6E77D6966853}" presName="child4group" presStyleCnt="0"/>
      <dgm:spPr/>
    </dgm:pt>
    <dgm:pt modelId="{F9941475-A88F-4D64-9E11-C310205B8288}" type="pres">
      <dgm:prSet presAssocID="{4B86DE9C-16E8-4E07-97A8-6E77D6966853}" presName="child4" presStyleLbl="bgAcc1" presStyleIdx="3" presStyleCnt="4" custScaleX="179524" custScaleY="154010" custLinFactNeighborX="-13668" custLinFactNeighborY="-29765"/>
      <dgm:spPr/>
      <dgm:t>
        <a:bodyPr/>
        <a:lstStyle/>
        <a:p>
          <a:endParaRPr lang="th-TH"/>
        </a:p>
      </dgm:t>
    </dgm:pt>
    <dgm:pt modelId="{7C64831A-4A9B-47EF-9BF3-CC4E7E37150F}" type="pres">
      <dgm:prSet presAssocID="{4B86DE9C-16E8-4E07-97A8-6E77D696685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FC2ADF-E561-4C4A-AEA5-B875616C8625}" type="pres">
      <dgm:prSet presAssocID="{4B86DE9C-16E8-4E07-97A8-6E77D6966853}" presName="childPlaceholder" presStyleCnt="0"/>
      <dgm:spPr/>
    </dgm:pt>
    <dgm:pt modelId="{89F7A599-B2A1-42FE-BA22-CC7951776F94}" type="pres">
      <dgm:prSet presAssocID="{4B86DE9C-16E8-4E07-97A8-6E77D6966853}" presName="circle" presStyleCnt="0"/>
      <dgm:spPr/>
    </dgm:pt>
    <dgm:pt modelId="{22DDA124-F662-4767-B323-8C56D8269C42}" type="pres">
      <dgm:prSet presAssocID="{4B86DE9C-16E8-4E07-97A8-6E77D6966853}" presName="quadrant1" presStyleLbl="node1" presStyleIdx="0" presStyleCnt="4" custScaleX="92830" custScaleY="100220" custLinFactNeighborX="-1511" custLinFactNeighborY="-217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1A7F14-390E-4B8C-A200-867DE09E48F6}" type="pres">
      <dgm:prSet presAssocID="{4B86DE9C-16E8-4E07-97A8-6E77D6966853}" presName="quadrant2" presStyleLbl="node1" presStyleIdx="1" presStyleCnt="4" custScaleX="92266" custScaleY="97435" custLinFactNeighborX="-9565" custLinFactNeighborY="-356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67A065-3155-4F58-BA2A-94F03CB9754A}" type="pres">
      <dgm:prSet presAssocID="{4B86DE9C-16E8-4E07-97A8-6E77D6966853}" presName="quadrant3" presStyleLbl="node1" presStyleIdx="2" presStyleCnt="4" custScaleX="90533" custScaleY="100899" custLinFactNeighborX="-8698" custLinFactNeighborY="-276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CD99F3-2646-4436-925A-887B88B2612B}" type="pres">
      <dgm:prSet presAssocID="{4B86DE9C-16E8-4E07-97A8-6E77D6966853}" presName="quadrant4" presStyleLbl="node1" presStyleIdx="3" presStyleCnt="4" custScaleX="95208" custScaleY="100378" custLinFactNeighborX="-72" custLinFactNeighborY="-341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117DD0-5092-4AFA-BF2A-951374C08830}" type="pres">
      <dgm:prSet presAssocID="{4B86DE9C-16E8-4E07-97A8-6E77D6966853}" presName="quadrantPlaceholder" presStyleCnt="0"/>
      <dgm:spPr/>
    </dgm:pt>
    <dgm:pt modelId="{A099BC94-1BA3-409D-BA66-5F286D644C54}" type="pres">
      <dgm:prSet presAssocID="{4B86DE9C-16E8-4E07-97A8-6E77D6966853}" presName="center1" presStyleLbl="fgShp" presStyleIdx="0" presStyleCnt="2" custLinFactNeighborX="-10525"/>
      <dgm:spPr/>
    </dgm:pt>
    <dgm:pt modelId="{C8D9C011-A184-4794-AE1F-C16D7BBCE770}" type="pres">
      <dgm:prSet presAssocID="{4B86DE9C-16E8-4E07-97A8-6E77D6966853}" presName="center2" presStyleLbl="fgShp" presStyleIdx="1" presStyleCnt="2" custLinFactNeighborX="-10525"/>
      <dgm:spPr/>
    </dgm:pt>
  </dgm:ptLst>
  <dgm:cxnLst>
    <dgm:cxn modelId="{6851592F-B598-4B59-A81E-A7FB3E782A03}" type="presOf" srcId="{9A4A34E5-60C4-4501-9A4E-F87CA47FE39D}" destId="{7C64831A-4A9B-47EF-9BF3-CC4E7E37150F}" srcOrd="1" destOrd="0" presId="urn:microsoft.com/office/officeart/2005/8/layout/cycle4#1"/>
    <dgm:cxn modelId="{68E50143-DD54-40B4-830C-059ADA00A070}" srcId="{80E519AB-E7EA-4581-95DF-86CFF1988DDB}" destId="{6ED89BDC-EBC6-4B77-961D-67E10902990F}" srcOrd="0" destOrd="0" parTransId="{8C3436B1-32E1-4CE3-9616-BE9117C3B58A}" sibTransId="{D120404A-C570-424F-80CF-6BDC9460E0CE}"/>
    <dgm:cxn modelId="{EF8FDE4A-86D9-46E9-B564-BC7363B355A3}" type="presOf" srcId="{D8D720AB-A23D-4BAD-85D5-4693E92E917D}" destId="{906BD7FE-57AD-4928-AD7A-0A51A5473169}" srcOrd="0" destOrd="0" presId="urn:microsoft.com/office/officeart/2005/8/layout/cycle4#1"/>
    <dgm:cxn modelId="{C8542D81-FD1D-4C87-BEF0-ACC21A8C240B}" srcId="{E8AE3374-4741-4063-B4F7-E44869AF73AC}" destId="{9A4A34E5-60C4-4501-9A4E-F87CA47FE39D}" srcOrd="0" destOrd="0" parTransId="{492C7403-01B1-43F6-918C-7ED2D6E6C523}" sibTransId="{A948FDC4-EAE7-4A99-A736-2D022D0F4095}"/>
    <dgm:cxn modelId="{6105E933-8ABE-4552-9953-5CC67FE308D3}" type="presOf" srcId="{82A0A7C6-B5C4-441D-8BFF-B50E4083ED37}" destId="{D11A7F14-390E-4B8C-A200-867DE09E48F6}" srcOrd="0" destOrd="0" presId="urn:microsoft.com/office/officeart/2005/8/layout/cycle4#1"/>
    <dgm:cxn modelId="{5E3E0556-6C12-44B8-AF4D-3B4B2C2A6237}" type="presOf" srcId="{75D06235-A8F7-4AA2-B3FB-4D0D1B705BB2}" destId="{22DDA124-F662-4767-B323-8C56D8269C42}" srcOrd="0" destOrd="0" presId="urn:microsoft.com/office/officeart/2005/8/layout/cycle4#1"/>
    <dgm:cxn modelId="{D5EA7407-A40E-400B-B545-B4C685BF3731}" type="presOf" srcId="{D9CD6868-8C2B-4545-A797-F8C363587844}" destId="{B84ACA22-0C42-4E9D-AE62-3601C3F636D4}" srcOrd="0" destOrd="0" presId="urn:microsoft.com/office/officeart/2005/8/layout/cycle4#1"/>
    <dgm:cxn modelId="{51989A3B-D57E-480E-AAFA-73A6F7045975}" srcId="{4B86DE9C-16E8-4E07-97A8-6E77D6966853}" destId="{75D06235-A8F7-4AA2-B3FB-4D0D1B705BB2}" srcOrd="0" destOrd="0" parTransId="{DB9F001A-47E5-47FB-A991-3B6D2A8D0FCF}" sibTransId="{7A2E3EDB-7A9C-40A9-BFD8-A7C5DEE9DF86}"/>
    <dgm:cxn modelId="{E961E29C-7E2D-40F0-BF6F-B5068B962DD2}" srcId="{4B86DE9C-16E8-4E07-97A8-6E77D6966853}" destId="{82A0A7C6-B5C4-441D-8BFF-B50E4083ED37}" srcOrd="1" destOrd="0" parTransId="{7B072560-DDBB-44CA-9F27-A0E7F5E6C86F}" sibTransId="{915FEB10-FBFB-48D5-A2E1-9B8DC85F2A69}"/>
    <dgm:cxn modelId="{98923223-0161-418C-9ACF-13FA5C441502}" type="presOf" srcId="{6ED89BDC-EBC6-4B77-961D-67E10902990F}" destId="{DF53F0DB-2F0C-4F3A-8239-8144424B9D8F}" srcOrd="0" destOrd="0" presId="urn:microsoft.com/office/officeart/2005/8/layout/cycle4#1"/>
    <dgm:cxn modelId="{EC1B9227-E3E2-46A1-B122-E03F897983A3}" type="presOf" srcId="{D9CD6868-8C2B-4545-A797-F8C363587844}" destId="{792D3C27-11C3-4715-B8BB-49C7E36112D8}" srcOrd="1" destOrd="0" presId="urn:microsoft.com/office/officeart/2005/8/layout/cycle4#1"/>
    <dgm:cxn modelId="{24F7574A-0016-4FDB-8304-7199E7B6A99A}" type="presOf" srcId="{6ED89BDC-EBC6-4B77-961D-67E10902990F}" destId="{40D007D8-6528-41AF-8828-A8EDA577D2F1}" srcOrd="1" destOrd="0" presId="urn:microsoft.com/office/officeart/2005/8/layout/cycle4#1"/>
    <dgm:cxn modelId="{2BF1B054-CCD7-4B51-8DB7-74F00391DAE4}" srcId="{82A0A7C6-B5C4-441D-8BFF-B50E4083ED37}" destId="{D8D720AB-A23D-4BAD-85D5-4693E92E917D}" srcOrd="0" destOrd="0" parTransId="{C04936EC-9AE5-48AB-853D-1C9FD2E7468E}" sibTransId="{E3CEF9E8-43C3-4F5A-A667-ECED167EDE2F}"/>
    <dgm:cxn modelId="{F93FFF3F-BE44-44AD-8BD5-E4F431819BC4}" srcId="{4B86DE9C-16E8-4E07-97A8-6E77D6966853}" destId="{80E519AB-E7EA-4581-95DF-86CFF1988DDB}" srcOrd="2" destOrd="0" parTransId="{86D70353-4470-4884-8631-FCE35C0238D7}" sibTransId="{46FEF162-9D1A-48C7-91CE-1CF06FB933B9}"/>
    <dgm:cxn modelId="{4D3081A4-72BF-48C0-AA27-9CFD3E96FB21}" srcId="{4B86DE9C-16E8-4E07-97A8-6E77D6966853}" destId="{E8AE3374-4741-4063-B4F7-E44869AF73AC}" srcOrd="3" destOrd="0" parTransId="{A723C0A1-7B19-4BAD-9E92-B539B8DC08B7}" sibTransId="{E8783066-219C-449E-9783-29D8CB06A5A1}"/>
    <dgm:cxn modelId="{34CBAD7A-1813-42BA-B662-333B6F12269A}" type="presOf" srcId="{E8AE3374-4741-4063-B4F7-E44869AF73AC}" destId="{00CD99F3-2646-4436-925A-887B88B2612B}" srcOrd="0" destOrd="0" presId="urn:microsoft.com/office/officeart/2005/8/layout/cycle4#1"/>
    <dgm:cxn modelId="{87B003A1-17E6-4BA2-B22F-F8A15EFCE6FA}" type="presOf" srcId="{4B86DE9C-16E8-4E07-97A8-6E77D6966853}" destId="{C2F52FFB-E009-4073-AB53-AA7D058DDFC4}" srcOrd="0" destOrd="0" presId="urn:microsoft.com/office/officeart/2005/8/layout/cycle4#1"/>
    <dgm:cxn modelId="{AE2C409D-EACA-4B72-B9E2-2BB8DFAADEE0}" type="presOf" srcId="{80E519AB-E7EA-4581-95DF-86CFF1988DDB}" destId="{6D67A065-3155-4F58-BA2A-94F03CB9754A}" srcOrd="0" destOrd="0" presId="urn:microsoft.com/office/officeart/2005/8/layout/cycle4#1"/>
    <dgm:cxn modelId="{DB98499E-198D-430B-9D47-B42A58C60EFB}" type="presOf" srcId="{D8D720AB-A23D-4BAD-85D5-4693E92E917D}" destId="{5EC30876-0C79-4B52-A473-6AF5140E071F}" srcOrd="1" destOrd="0" presId="urn:microsoft.com/office/officeart/2005/8/layout/cycle4#1"/>
    <dgm:cxn modelId="{635EB459-DD58-4F6D-8ED7-247876A0505B}" type="presOf" srcId="{9A4A34E5-60C4-4501-9A4E-F87CA47FE39D}" destId="{F9941475-A88F-4D64-9E11-C310205B8288}" srcOrd="0" destOrd="0" presId="urn:microsoft.com/office/officeart/2005/8/layout/cycle4#1"/>
    <dgm:cxn modelId="{C5544AFD-83ED-4E9E-B735-400CEF505042}" srcId="{75D06235-A8F7-4AA2-B3FB-4D0D1B705BB2}" destId="{D9CD6868-8C2B-4545-A797-F8C363587844}" srcOrd="0" destOrd="0" parTransId="{070D8E74-30BC-4DC9-8E30-E77EDEFE7916}" sibTransId="{37768EC7-0C8F-4E98-80CB-22E104867BFC}"/>
    <dgm:cxn modelId="{CD9CCE7B-ED8D-4450-A9C1-617743EB1306}" type="presParOf" srcId="{C2F52FFB-E009-4073-AB53-AA7D058DDFC4}" destId="{CB209931-020F-4E36-9B67-B4CB5C917180}" srcOrd="0" destOrd="0" presId="urn:microsoft.com/office/officeart/2005/8/layout/cycle4#1"/>
    <dgm:cxn modelId="{FB09CBBE-9F21-4928-B07D-EB3309B4B7F1}" type="presParOf" srcId="{CB209931-020F-4E36-9B67-B4CB5C917180}" destId="{CC57426D-EB75-47CE-A918-5E8B297A5A7A}" srcOrd="0" destOrd="0" presId="urn:microsoft.com/office/officeart/2005/8/layout/cycle4#1"/>
    <dgm:cxn modelId="{9B6EC332-6738-4A00-B1DA-95D2F7164CED}" type="presParOf" srcId="{CC57426D-EB75-47CE-A918-5E8B297A5A7A}" destId="{B84ACA22-0C42-4E9D-AE62-3601C3F636D4}" srcOrd="0" destOrd="0" presId="urn:microsoft.com/office/officeart/2005/8/layout/cycle4#1"/>
    <dgm:cxn modelId="{899CBF46-8D55-4A07-83AE-8DF16F0D5631}" type="presParOf" srcId="{CC57426D-EB75-47CE-A918-5E8B297A5A7A}" destId="{792D3C27-11C3-4715-B8BB-49C7E36112D8}" srcOrd="1" destOrd="0" presId="urn:microsoft.com/office/officeart/2005/8/layout/cycle4#1"/>
    <dgm:cxn modelId="{3E4E8315-6E2F-435C-878B-CE4FC7DF88EB}" type="presParOf" srcId="{CB209931-020F-4E36-9B67-B4CB5C917180}" destId="{C6C9008C-153D-4BF2-8D86-8586F152DE92}" srcOrd="1" destOrd="0" presId="urn:microsoft.com/office/officeart/2005/8/layout/cycle4#1"/>
    <dgm:cxn modelId="{C09D31EB-479F-48F0-846D-9D0C6B0DA921}" type="presParOf" srcId="{C6C9008C-153D-4BF2-8D86-8586F152DE92}" destId="{906BD7FE-57AD-4928-AD7A-0A51A5473169}" srcOrd="0" destOrd="0" presId="urn:microsoft.com/office/officeart/2005/8/layout/cycle4#1"/>
    <dgm:cxn modelId="{3023BE54-4B6A-462A-8DD4-80600D7A1533}" type="presParOf" srcId="{C6C9008C-153D-4BF2-8D86-8586F152DE92}" destId="{5EC30876-0C79-4B52-A473-6AF5140E071F}" srcOrd="1" destOrd="0" presId="urn:microsoft.com/office/officeart/2005/8/layout/cycle4#1"/>
    <dgm:cxn modelId="{A621D574-1393-4ED3-AE08-D0A7A97FD85E}" type="presParOf" srcId="{CB209931-020F-4E36-9B67-B4CB5C917180}" destId="{5AD33CEE-DEA6-4A1A-BDC9-221712D198A8}" srcOrd="2" destOrd="0" presId="urn:microsoft.com/office/officeart/2005/8/layout/cycle4#1"/>
    <dgm:cxn modelId="{97CBE247-4CDB-43F5-805E-F90555FECDC5}" type="presParOf" srcId="{5AD33CEE-DEA6-4A1A-BDC9-221712D198A8}" destId="{DF53F0DB-2F0C-4F3A-8239-8144424B9D8F}" srcOrd="0" destOrd="0" presId="urn:microsoft.com/office/officeart/2005/8/layout/cycle4#1"/>
    <dgm:cxn modelId="{B76EFDE3-0F00-4C8B-A8D3-FC426B96C95B}" type="presParOf" srcId="{5AD33CEE-DEA6-4A1A-BDC9-221712D198A8}" destId="{40D007D8-6528-41AF-8828-A8EDA577D2F1}" srcOrd="1" destOrd="0" presId="urn:microsoft.com/office/officeart/2005/8/layout/cycle4#1"/>
    <dgm:cxn modelId="{A6D87FE7-46F2-4AE1-B070-35BD0468AA82}" type="presParOf" srcId="{CB209931-020F-4E36-9B67-B4CB5C917180}" destId="{70BB750B-9EF4-46B2-A9AF-3132ADC5E34E}" srcOrd="3" destOrd="0" presId="urn:microsoft.com/office/officeart/2005/8/layout/cycle4#1"/>
    <dgm:cxn modelId="{E121CC67-8394-4316-B605-F1B8A19CF506}" type="presParOf" srcId="{70BB750B-9EF4-46B2-A9AF-3132ADC5E34E}" destId="{F9941475-A88F-4D64-9E11-C310205B8288}" srcOrd="0" destOrd="0" presId="urn:microsoft.com/office/officeart/2005/8/layout/cycle4#1"/>
    <dgm:cxn modelId="{C6CCF879-03B2-465F-83F2-AFA8D54A53B4}" type="presParOf" srcId="{70BB750B-9EF4-46B2-A9AF-3132ADC5E34E}" destId="{7C64831A-4A9B-47EF-9BF3-CC4E7E37150F}" srcOrd="1" destOrd="0" presId="urn:microsoft.com/office/officeart/2005/8/layout/cycle4#1"/>
    <dgm:cxn modelId="{09072226-39C2-4811-9CBF-5DB2EC2A0DCE}" type="presParOf" srcId="{CB209931-020F-4E36-9B67-B4CB5C917180}" destId="{60FC2ADF-E561-4C4A-AEA5-B875616C8625}" srcOrd="4" destOrd="0" presId="urn:microsoft.com/office/officeart/2005/8/layout/cycle4#1"/>
    <dgm:cxn modelId="{4DB6708C-6EF2-44B4-9FBA-15C323104201}" type="presParOf" srcId="{C2F52FFB-E009-4073-AB53-AA7D058DDFC4}" destId="{89F7A599-B2A1-42FE-BA22-CC7951776F94}" srcOrd="1" destOrd="0" presId="urn:microsoft.com/office/officeart/2005/8/layout/cycle4#1"/>
    <dgm:cxn modelId="{51A1EF9A-ED73-49B6-9320-0661200BF4DC}" type="presParOf" srcId="{89F7A599-B2A1-42FE-BA22-CC7951776F94}" destId="{22DDA124-F662-4767-B323-8C56D8269C42}" srcOrd="0" destOrd="0" presId="urn:microsoft.com/office/officeart/2005/8/layout/cycle4#1"/>
    <dgm:cxn modelId="{47B5D1ED-06D7-4038-8267-1851B7282DF4}" type="presParOf" srcId="{89F7A599-B2A1-42FE-BA22-CC7951776F94}" destId="{D11A7F14-390E-4B8C-A200-867DE09E48F6}" srcOrd="1" destOrd="0" presId="urn:microsoft.com/office/officeart/2005/8/layout/cycle4#1"/>
    <dgm:cxn modelId="{24E37471-DDBC-4735-A2B4-CD1B7C8DCB73}" type="presParOf" srcId="{89F7A599-B2A1-42FE-BA22-CC7951776F94}" destId="{6D67A065-3155-4F58-BA2A-94F03CB9754A}" srcOrd="2" destOrd="0" presId="urn:microsoft.com/office/officeart/2005/8/layout/cycle4#1"/>
    <dgm:cxn modelId="{36E89D9A-BAFC-4235-BEE1-933279B2BA4A}" type="presParOf" srcId="{89F7A599-B2A1-42FE-BA22-CC7951776F94}" destId="{00CD99F3-2646-4436-925A-887B88B2612B}" srcOrd="3" destOrd="0" presId="urn:microsoft.com/office/officeart/2005/8/layout/cycle4#1"/>
    <dgm:cxn modelId="{01C8FE69-C0FB-42B0-81BB-B537FBD85FE0}" type="presParOf" srcId="{89F7A599-B2A1-42FE-BA22-CC7951776F94}" destId="{E7117DD0-5092-4AFA-BF2A-951374C08830}" srcOrd="4" destOrd="0" presId="urn:microsoft.com/office/officeart/2005/8/layout/cycle4#1"/>
    <dgm:cxn modelId="{8CCF5526-7ACF-4F55-8E2A-8D30DF710729}" type="presParOf" srcId="{C2F52FFB-E009-4073-AB53-AA7D058DDFC4}" destId="{A099BC94-1BA3-409D-BA66-5F286D644C54}" srcOrd="2" destOrd="0" presId="urn:microsoft.com/office/officeart/2005/8/layout/cycle4#1"/>
    <dgm:cxn modelId="{9E9E3300-86BC-4BAA-A688-56EFF7C322CD}" type="presParOf" srcId="{C2F52FFB-E009-4073-AB53-AA7D058DDFC4}" destId="{C8D9C011-A184-4794-AE1F-C16D7BBCE770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8F5AE8-4EE8-46C7-8153-70A7F392261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E5F88D1-41AD-4B66-8BFF-B74BB53DFD2F}">
      <dgm:prSet phldrT="[Text]" custT="1"/>
      <dgm:spPr>
        <a:solidFill>
          <a:srgbClr val="5D6242"/>
        </a:solidFill>
      </dgm:spPr>
      <dgm:t>
        <a:bodyPr/>
        <a:lstStyle/>
        <a:p>
          <a:r>
            <a:rPr lang="th-TH" sz="4000" dirty="0" smtClean="0">
              <a:latin typeface="TH KoHo" pitchFamily="2" charset="-34"/>
              <a:cs typeface="TH KoHo" pitchFamily="2" charset="-34"/>
            </a:rPr>
            <a:t>เรียนรู้จากพระราชดำรัสฯ</a:t>
          </a:r>
          <a:endParaRPr lang="en-US" sz="4000" dirty="0">
            <a:latin typeface="TH KoHo" pitchFamily="2" charset="-34"/>
            <a:cs typeface="TH KoHo" pitchFamily="2" charset="-34"/>
          </a:endParaRPr>
        </a:p>
      </dgm:t>
    </dgm:pt>
    <dgm:pt modelId="{DD768D6C-2B87-4532-BD39-3898F9DA0CFA}" type="parTrans" cxnId="{D22E868D-ADA3-4533-93EA-C4166F5546F2}">
      <dgm:prSet/>
      <dgm:spPr/>
      <dgm:t>
        <a:bodyPr/>
        <a:lstStyle/>
        <a:p>
          <a:endParaRPr lang="en-US"/>
        </a:p>
      </dgm:t>
    </dgm:pt>
    <dgm:pt modelId="{059533AF-9359-4B8C-A5FA-105032C9912B}" type="sibTrans" cxnId="{D22E868D-ADA3-4533-93EA-C4166F5546F2}">
      <dgm:prSet/>
      <dgm:spPr/>
      <dgm:t>
        <a:bodyPr/>
        <a:lstStyle/>
        <a:p>
          <a:endParaRPr lang="en-US"/>
        </a:p>
      </dgm:t>
    </dgm:pt>
    <dgm:pt modelId="{6B47FEDC-A0D7-4AAB-B147-A9FD612275AC}">
      <dgm:prSet phldrT="[Text]" custT="1"/>
      <dgm:spPr>
        <a:solidFill>
          <a:srgbClr val="4B6529"/>
        </a:solidFill>
      </dgm:spPr>
      <dgm:t>
        <a:bodyPr/>
        <a:lstStyle/>
        <a:p>
          <a:r>
            <a:rPr lang="th-TH" sz="4000" dirty="0" smtClean="0">
              <a:latin typeface="TH KoHo" pitchFamily="2" charset="-34"/>
              <a:cs typeface="TH KoHo" pitchFamily="2" charset="-34"/>
            </a:rPr>
            <a:t>เรียนรู้จากหลักการทรงงาน</a:t>
          </a:r>
          <a:endParaRPr lang="en-US" sz="4000" dirty="0">
            <a:latin typeface="TH KoHo" pitchFamily="2" charset="-34"/>
            <a:cs typeface="TH KoHo" pitchFamily="2" charset="-34"/>
          </a:endParaRPr>
        </a:p>
      </dgm:t>
    </dgm:pt>
    <dgm:pt modelId="{5E98A616-B925-4153-A61A-7A269201CD17}" type="parTrans" cxnId="{14A85094-6F6E-4FBF-829E-87B792D1588B}">
      <dgm:prSet/>
      <dgm:spPr/>
      <dgm:t>
        <a:bodyPr/>
        <a:lstStyle/>
        <a:p>
          <a:endParaRPr lang="en-US"/>
        </a:p>
      </dgm:t>
    </dgm:pt>
    <dgm:pt modelId="{D28F096B-F79D-4198-9421-DA0437C5D3B0}" type="sibTrans" cxnId="{14A85094-6F6E-4FBF-829E-87B792D1588B}">
      <dgm:prSet/>
      <dgm:spPr/>
      <dgm:t>
        <a:bodyPr/>
        <a:lstStyle/>
        <a:p>
          <a:endParaRPr lang="en-US"/>
        </a:p>
      </dgm:t>
    </dgm:pt>
    <dgm:pt modelId="{8F049FB2-3F5C-4A24-8B2C-E04C9FBFBDA5}">
      <dgm:prSet phldrT="[Text]" custT="1"/>
      <dgm:spPr>
        <a:solidFill>
          <a:srgbClr val="5A4516"/>
        </a:solidFill>
      </dgm:spPr>
      <dgm:t>
        <a:bodyPr/>
        <a:lstStyle/>
        <a:p>
          <a:r>
            <a:rPr lang="th-TH" sz="4000" dirty="0" smtClean="0">
              <a:latin typeface="TH KoHo" pitchFamily="2" charset="-34"/>
              <a:cs typeface="TH KoHo" pitchFamily="2" charset="-34"/>
            </a:rPr>
            <a:t>เรียนรู้จากโครงการพัฒนาต่างๆ </a:t>
          </a:r>
          <a:endParaRPr lang="en-US" sz="4000" dirty="0">
            <a:latin typeface="TH KoHo" pitchFamily="2" charset="-34"/>
            <a:cs typeface="TH KoHo" pitchFamily="2" charset="-34"/>
          </a:endParaRPr>
        </a:p>
      </dgm:t>
    </dgm:pt>
    <dgm:pt modelId="{213CCEB7-4BB9-4B04-B72D-74145275A0AA}" type="parTrans" cxnId="{E001ADD1-7A2A-4583-AB87-9675AE315A30}">
      <dgm:prSet/>
      <dgm:spPr/>
      <dgm:t>
        <a:bodyPr/>
        <a:lstStyle/>
        <a:p>
          <a:endParaRPr lang="en-US"/>
        </a:p>
      </dgm:t>
    </dgm:pt>
    <dgm:pt modelId="{46A31A0A-87FC-486E-86C6-385858C0FBBC}" type="sibTrans" cxnId="{E001ADD1-7A2A-4583-AB87-9675AE315A30}">
      <dgm:prSet/>
      <dgm:spPr/>
      <dgm:t>
        <a:bodyPr/>
        <a:lstStyle/>
        <a:p>
          <a:endParaRPr lang="en-US"/>
        </a:p>
      </dgm:t>
    </dgm:pt>
    <dgm:pt modelId="{82FD1CAE-6DFD-4980-9DA4-6E5AED10F9A4}" type="pres">
      <dgm:prSet presAssocID="{658F5AE8-4EE8-46C7-8153-70A7F39226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FE405-2A43-47E5-9930-29685C5F9E6F}" type="pres">
      <dgm:prSet presAssocID="{1E5F88D1-41AD-4B66-8BFF-B74BB53DFD2F}" presName="parentLin" presStyleCnt="0"/>
      <dgm:spPr/>
    </dgm:pt>
    <dgm:pt modelId="{37A3985C-655A-497B-BE60-E81130D2F8EB}" type="pres">
      <dgm:prSet presAssocID="{1E5F88D1-41AD-4B66-8BFF-B74BB53DFD2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DF50C2-A899-4BCE-ABD8-BD4B1895089E}" type="pres">
      <dgm:prSet presAssocID="{1E5F88D1-41AD-4B66-8BFF-B74BB53DFD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9218E-AF3B-4537-9BC4-4E95E9125473}" type="pres">
      <dgm:prSet presAssocID="{1E5F88D1-41AD-4B66-8BFF-B74BB53DFD2F}" presName="negativeSpace" presStyleCnt="0"/>
      <dgm:spPr/>
    </dgm:pt>
    <dgm:pt modelId="{98294C7A-2996-437A-BC32-6F39A3DEF3E7}" type="pres">
      <dgm:prSet presAssocID="{1E5F88D1-41AD-4B66-8BFF-B74BB53DFD2F}" presName="childText" presStyleLbl="conFgAcc1" presStyleIdx="0" presStyleCnt="3">
        <dgm:presLayoutVars>
          <dgm:bulletEnabled val="1"/>
        </dgm:presLayoutVars>
      </dgm:prSet>
      <dgm:spPr/>
    </dgm:pt>
    <dgm:pt modelId="{26F23AE6-EC5A-4351-8B6D-E5D4D224322C}" type="pres">
      <dgm:prSet presAssocID="{059533AF-9359-4B8C-A5FA-105032C9912B}" presName="spaceBetweenRectangles" presStyleCnt="0"/>
      <dgm:spPr/>
    </dgm:pt>
    <dgm:pt modelId="{0EA9AC3E-2663-4A9C-8434-F8DC7F3DEFF4}" type="pres">
      <dgm:prSet presAssocID="{6B47FEDC-A0D7-4AAB-B147-A9FD612275AC}" presName="parentLin" presStyleCnt="0"/>
      <dgm:spPr/>
    </dgm:pt>
    <dgm:pt modelId="{8F4AC4FC-5387-4F3E-8D4E-61F59BF81A6A}" type="pres">
      <dgm:prSet presAssocID="{6B47FEDC-A0D7-4AAB-B147-A9FD612275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C11CFE6-5AB0-47A9-9929-23B049C01127}" type="pres">
      <dgm:prSet presAssocID="{6B47FEDC-A0D7-4AAB-B147-A9FD612275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D3FE6-4BC4-4483-AE38-7FDFB9542B45}" type="pres">
      <dgm:prSet presAssocID="{6B47FEDC-A0D7-4AAB-B147-A9FD612275AC}" presName="negativeSpace" presStyleCnt="0"/>
      <dgm:spPr/>
    </dgm:pt>
    <dgm:pt modelId="{B06C0BE2-B1B7-4FD7-816E-835A8D465692}" type="pres">
      <dgm:prSet presAssocID="{6B47FEDC-A0D7-4AAB-B147-A9FD612275AC}" presName="childText" presStyleLbl="conFgAcc1" presStyleIdx="1" presStyleCnt="3">
        <dgm:presLayoutVars>
          <dgm:bulletEnabled val="1"/>
        </dgm:presLayoutVars>
      </dgm:prSet>
      <dgm:spPr/>
    </dgm:pt>
    <dgm:pt modelId="{DC9A38B8-9104-40BF-B09E-4368D22523C5}" type="pres">
      <dgm:prSet presAssocID="{D28F096B-F79D-4198-9421-DA0437C5D3B0}" presName="spaceBetweenRectangles" presStyleCnt="0"/>
      <dgm:spPr/>
    </dgm:pt>
    <dgm:pt modelId="{DFB9D46B-4AE8-4A31-AC29-AD79342C6C5A}" type="pres">
      <dgm:prSet presAssocID="{8F049FB2-3F5C-4A24-8B2C-E04C9FBFBDA5}" presName="parentLin" presStyleCnt="0"/>
      <dgm:spPr/>
    </dgm:pt>
    <dgm:pt modelId="{D2847825-B6C1-440C-9569-FF5CC9BF7988}" type="pres">
      <dgm:prSet presAssocID="{8F049FB2-3F5C-4A24-8B2C-E04C9FBFBDA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C93E4AD-1AA4-42AB-9B7B-0670323F46AD}" type="pres">
      <dgm:prSet presAssocID="{8F049FB2-3F5C-4A24-8B2C-E04C9FBFBD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02F07-825C-44BC-837A-25E1949A06F5}" type="pres">
      <dgm:prSet presAssocID="{8F049FB2-3F5C-4A24-8B2C-E04C9FBFBDA5}" presName="negativeSpace" presStyleCnt="0"/>
      <dgm:spPr/>
    </dgm:pt>
    <dgm:pt modelId="{DBF78DBC-17AD-4710-839F-A59A9DD5E46B}" type="pres">
      <dgm:prSet presAssocID="{8F049FB2-3F5C-4A24-8B2C-E04C9FBFBDA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01ADD1-7A2A-4583-AB87-9675AE315A30}" srcId="{658F5AE8-4EE8-46C7-8153-70A7F392261B}" destId="{8F049FB2-3F5C-4A24-8B2C-E04C9FBFBDA5}" srcOrd="2" destOrd="0" parTransId="{213CCEB7-4BB9-4B04-B72D-74145275A0AA}" sibTransId="{46A31A0A-87FC-486E-86C6-385858C0FBBC}"/>
    <dgm:cxn modelId="{6E77B2E5-9872-4046-80FD-9B087CD6CACA}" type="presOf" srcId="{6B47FEDC-A0D7-4AAB-B147-A9FD612275AC}" destId="{9C11CFE6-5AB0-47A9-9929-23B049C01127}" srcOrd="1" destOrd="0" presId="urn:microsoft.com/office/officeart/2005/8/layout/list1"/>
    <dgm:cxn modelId="{9B26BE1E-0D89-44FA-A1A0-AC6A67D9C3C9}" type="presOf" srcId="{1E5F88D1-41AD-4B66-8BFF-B74BB53DFD2F}" destId="{37A3985C-655A-497B-BE60-E81130D2F8EB}" srcOrd="0" destOrd="0" presId="urn:microsoft.com/office/officeart/2005/8/layout/list1"/>
    <dgm:cxn modelId="{D22E868D-ADA3-4533-93EA-C4166F5546F2}" srcId="{658F5AE8-4EE8-46C7-8153-70A7F392261B}" destId="{1E5F88D1-41AD-4B66-8BFF-B74BB53DFD2F}" srcOrd="0" destOrd="0" parTransId="{DD768D6C-2B87-4532-BD39-3898F9DA0CFA}" sibTransId="{059533AF-9359-4B8C-A5FA-105032C9912B}"/>
    <dgm:cxn modelId="{E0D43FE9-B57E-442E-9F41-8BA1D08E89DC}" type="presOf" srcId="{658F5AE8-4EE8-46C7-8153-70A7F392261B}" destId="{82FD1CAE-6DFD-4980-9DA4-6E5AED10F9A4}" srcOrd="0" destOrd="0" presId="urn:microsoft.com/office/officeart/2005/8/layout/list1"/>
    <dgm:cxn modelId="{C0BD92A6-CF08-4BE1-87FE-CFF2B09A1DC6}" type="presOf" srcId="{6B47FEDC-A0D7-4AAB-B147-A9FD612275AC}" destId="{8F4AC4FC-5387-4F3E-8D4E-61F59BF81A6A}" srcOrd="0" destOrd="0" presId="urn:microsoft.com/office/officeart/2005/8/layout/list1"/>
    <dgm:cxn modelId="{14A85094-6F6E-4FBF-829E-87B792D1588B}" srcId="{658F5AE8-4EE8-46C7-8153-70A7F392261B}" destId="{6B47FEDC-A0D7-4AAB-B147-A9FD612275AC}" srcOrd="1" destOrd="0" parTransId="{5E98A616-B925-4153-A61A-7A269201CD17}" sibTransId="{D28F096B-F79D-4198-9421-DA0437C5D3B0}"/>
    <dgm:cxn modelId="{AABDC74E-059C-4B29-9EBA-1249C493F82B}" type="presOf" srcId="{1E5F88D1-41AD-4B66-8BFF-B74BB53DFD2F}" destId="{E4DF50C2-A899-4BCE-ABD8-BD4B1895089E}" srcOrd="1" destOrd="0" presId="urn:microsoft.com/office/officeart/2005/8/layout/list1"/>
    <dgm:cxn modelId="{5A982BE1-0083-4434-BA24-410E02F4D1B2}" type="presOf" srcId="{8F049FB2-3F5C-4A24-8B2C-E04C9FBFBDA5}" destId="{0C93E4AD-1AA4-42AB-9B7B-0670323F46AD}" srcOrd="1" destOrd="0" presId="urn:microsoft.com/office/officeart/2005/8/layout/list1"/>
    <dgm:cxn modelId="{0E8644A5-ED55-499C-B7EA-C5DB9C1B087C}" type="presOf" srcId="{8F049FB2-3F5C-4A24-8B2C-E04C9FBFBDA5}" destId="{D2847825-B6C1-440C-9569-FF5CC9BF7988}" srcOrd="0" destOrd="0" presId="urn:microsoft.com/office/officeart/2005/8/layout/list1"/>
    <dgm:cxn modelId="{056984E9-3462-4317-B9AB-9FDE7A98D019}" type="presParOf" srcId="{82FD1CAE-6DFD-4980-9DA4-6E5AED10F9A4}" destId="{FEDFE405-2A43-47E5-9930-29685C5F9E6F}" srcOrd="0" destOrd="0" presId="urn:microsoft.com/office/officeart/2005/8/layout/list1"/>
    <dgm:cxn modelId="{607AC4AA-6B63-49A0-93E5-5E22CA696D71}" type="presParOf" srcId="{FEDFE405-2A43-47E5-9930-29685C5F9E6F}" destId="{37A3985C-655A-497B-BE60-E81130D2F8EB}" srcOrd="0" destOrd="0" presId="urn:microsoft.com/office/officeart/2005/8/layout/list1"/>
    <dgm:cxn modelId="{0CDCD217-FF7A-4039-8696-EF1C0506CCEA}" type="presParOf" srcId="{FEDFE405-2A43-47E5-9930-29685C5F9E6F}" destId="{E4DF50C2-A899-4BCE-ABD8-BD4B1895089E}" srcOrd="1" destOrd="0" presId="urn:microsoft.com/office/officeart/2005/8/layout/list1"/>
    <dgm:cxn modelId="{AE7227C6-2B8D-45A6-BC68-02A2A48C9C30}" type="presParOf" srcId="{82FD1CAE-6DFD-4980-9DA4-6E5AED10F9A4}" destId="{9D69218E-AF3B-4537-9BC4-4E95E9125473}" srcOrd="1" destOrd="0" presId="urn:microsoft.com/office/officeart/2005/8/layout/list1"/>
    <dgm:cxn modelId="{AC49B418-B16C-46E1-AAF5-64A52AF62CF7}" type="presParOf" srcId="{82FD1CAE-6DFD-4980-9DA4-6E5AED10F9A4}" destId="{98294C7A-2996-437A-BC32-6F39A3DEF3E7}" srcOrd="2" destOrd="0" presId="urn:microsoft.com/office/officeart/2005/8/layout/list1"/>
    <dgm:cxn modelId="{006084E8-77B8-4D0A-9998-0C06309A67A0}" type="presParOf" srcId="{82FD1CAE-6DFD-4980-9DA4-6E5AED10F9A4}" destId="{26F23AE6-EC5A-4351-8B6D-E5D4D224322C}" srcOrd="3" destOrd="0" presId="urn:microsoft.com/office/officeart/2005/8/layout/list1"/>
    <dgm:cxn modelId="{18F0D6FF-723C-4F3D-BA6C-A6958F5A81EE}" type="presParOf" srcId="{82FD1CAE-6DFD-4980-9DA4-6E5AED10F9A4}" destId="{0EA9AC3E-2663-4A9C-8434-F8DC7F3DEFF4}" srcOrd="4" destOrd="0" presId="urn:microsoft.com/office/officeart/2005/8/layout/list1"/>
    <dgm:cxn modelId="{44156EE2-D9A5-4CC1-A61D-844C8A24931E}" type="presParOf" srcId="{0EA9AC3E-2663-4A9C-8434-F8DC7F3DEFF4}" destId="{8F4AC4FC-5387-4F3E-8D4E-61F59BF81A6A}" srcOrd="0" destOrd="0" presId="urn:microsoft.com/office/officeart/2005/8/layout/list1"/>
    <dgm:cxn modelId="{BC3C0C6E-90A6-4636-9383-ED9DCF90B944}" type="presParOf" srcId="{0EA9AC3E-2663-4A9C-8434-F8DC7F3DEFF4}" destId="{9C11CFE6-5AB0-47A9-9929-23B049C01127}" srcOrd="1" destOrd="0" presId="urn:microsoft.com/office/officeart/2005/8/layout/list1"/>
    <dgm:cxn modelId="{13D5E3D2-E153-44C8-B04A-4BE8288C8FCF}" type="presParOf" srcId="{82FD1CAE-6DFD-4980-9DA4-6E5AED10F9A4}" destId="{D13D3FE6-4BC4-4483-AE38-7FDFB9542B45}" srcOrd="5" destOrd="0" presId="urn:microsoft.com/office/officeart/2005/8/layout/list1"/>
    <dgm:cxn modelId="{03286BF2-2F80-4727-AA50-D3AFD1D97FE9}" type="presParOf" srcId="{82FD1CAE-6DFD-4980-9DA4-6E5AED10F9A4}" destId="{B06C0BE2-B1B7-4FD7-816E-835A8D465692}" srcOrd="6" destOrd="0" presId="urn:microsoft.com/office/officeart/2005/8/layout/list1"/>
    <dgm:cxn modelId="{75B86630-F052-484B-8BDC-EAE0FC143199}" type="presParOf" srcId="{82FD1CAE-6DFD-4980-9DA4-6E5AED10F9A4}" destId="{DC9A38B8-9104-40BF-B09E-4368D22523C5}" srcOrd="7" destOrd="0" presId="urn:microsoft.com/office/officeart/2005/8/layout/list1"/>
    <dgm:cxn modelId="{79B63895-53C3-4137-BEB8-6A6945D72FE2}" type="presParOf" srcId="{82FD1CAE-6DFD-4980-9DA4-6E5AED10F9A4}" destId="{DFB9D46B-4AE8-4A31-AC29-AD79342C6C5A}" srcOrd="8" destOrd="0" presId="urn:microsoft.com/office/officeart/2005/8/layout/list1"/>
    <dgm:cxn modelId="{B147A754-E8D6-408A-AAEF-76B3CDFDE296}" type="presParOf" srcId="{DFB9D46B-4AE8-4A31-AC29-AD79342C6C5A}" destId="{D2847825-B6C1-440C-9569-FF5CC9BF7988}" srcOrd="0" destOrd="0" presId="urn:microsoft.com/office/officeart/2005/8/layout/list1"/>
    <dgm:cxn modelId="{ACC91284-2C0A-40C5-BD25-3BCFA85425F9}" type="presParOf" srcId="{DFB9D46B-4AE8-4A31-AC29-AD79342C6C5A}" destId="{0C93E4AD-1AA4-42AB-9B7B-0670323F46AD}" srcOrd="1" destOrd="0" presId="urn:microsoft.com/office/officeart/2005/8/layout/list1"/>
    <dgm:cxn modelId="{CE432AAD-C35B-497F-BEC2-9BC4AA4D5C67}" type="presParOf" srcId="{82FD1CAE-6DFD-4980-9DA4-6E5AED10F9A4}" destId="{DF602F07-825C-44BC-837A-25E1949A06F5}" srcOrd="9" destOrd="0" presId="urn:microsoft.com/office/officeart/2005/8/layout/list1"/>
    <dgm:cxn modelId="{7AE4A3CB-C3FE-45FF-BAF1-2F95C50BA9E5}" type="presParOf" srcId="{82FD1CAE-6DFD-4980-9DA4-6E5AED10F9A4}" destId="{DBF78DBC-17AD-4710-839F-A59A9DD5E46B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CECF47-4276-4CF1-AD36-EA1B96205BC7}" type="doc">
      <dgm:prSet loTypeId="urn:microsoft.com/office/officeart/2005/8/layout/hProcess7#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C5994AB9-4340-49ED-BFEE-0C27110BAF60}">
      <dgm:prSet phldrT="[Text]" custT="1"/>
      <dgm:spPr>
        <a:solidFill>
          <a:srgbClr val="4A250E"/>
        </a:solidFill>
      </dgm:spPr>
      <dgm:t>
        <a:bodyPr/>
        <a:lstStyle/>
        <a:p>
          <a:r>
            <a:rPr lang="th-TH" sz="3200" b="1" dirty="0" smtClean="0">
              <a:solidFill>
                <a:srgbClr val="FFFF00"/>
              </a:solidFill>
              <a:latin typeface="TH KoHo" pitchFamily="2" charset="-34"/>
              <a:cs typeface="TH KoHo" pitchFamily="2" charset="-34"/>
            </a:rPr>
            <a:t>พรบ</a:t>
          </a:r>
          <a:r>
            <a:rPr lang="en-US" sz="3200" b="1" dirty="0" smtClean="0">
              <a:solidFill>
                <a:srgbClr val="FFFF00"/>
              </a:solidFill>
              <a:latin typeface="TH KoHo" pitchFamily="2" charset="-34"/>
              <a:cs typeface="TH KoHo" pitchFamily="2" charset="-34"/>
            </a:rPr>
            <a:t>.</a:t>
          </a:r>
          <a:r>
            <a:rPr lang="th-TH" sz="3200" b="1" dirty="0" smtClean="0">
              <a:solidFill>
                <a:srgbClr val="FFFF00"/>
              </a:solidFill>
              <a:latin typeface="TH KoHo" pitchFamily="2" charset="-34"/>
              <a:cs typeface="TH KoHo" pitchFamily="2" charset="-34"/>
            </a:rPr>
            <a:t>การศึกษาแห่งชาติ</a:t>
          </a:r>
          <a:endParaRPr lang="th-TH" sz="3200" b="1" dirty="0">
            <a:solidFill>
              <a:srgbClr val="FFFF00"/>
            </a:solidFill>
            <a:latin typeface="TH KoHo" pitchFamily="2" charset="-34"/>
            <a:cs typeface="TH KoHo" pitchFamily="2" charset="-34"/>
          </a:endParaRPr>
        </a:p>
      </dgm:t>
    </dgm:pt>
    <dgm:pt modelId="{87271849-81CC-4366-98A9-BA55B1FC427A}" type="parTrans" cxnId="{8ACD721F-92B4-4A9E-AB8D-A6836AD17C85}">
      <dgm:prSet/>
      <dgm:spPr/>
      <dgm:t>
        <a:bodyPr/>
        <a:lstStyle/>
        <a:p>
          <a:endParaRPr lang="th-TH"/>
        </a:p>
      </dgm:t>
    </dgm:pt>
    <dgm:pt modelId="{D0D1B9F9-195C-4664-888A-F042ABDD9E62}" type="sibTrans" cxnId="{8ACD721F-92B4-4A9E-AB8D-A6836AD17C85}">
      <dgm:prSet/>
      <dgm:spPr/>
      <dgm:t>
        <a:bodyPr/>
        <a:lstStyle/>
        <a:p>
          <a:endParaRPr lang="th-TH"/>
        </a:p>
      </dgm:t>
    </dgm:pt>
    <dgm:pt modelId="{5BBEEE53-0F8E-44C6-9DA7-CDEB6953B60F}">
      <dgm:prSet phldrT="[Text]"/>
      <dgm:spPr/>
      <dgm:t>
        <a:bodyPr/>
        <a:lstStyle/>
        <a:p>
          <a:r>
            <a:rPr lang="th-TH" b="1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มาตรา ๓๓ </a:t>
          </a:r>
          <a:br>
            <a:rPr lang="th-TH" b="1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b="1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ให้ สกศ</a:t>
          </a:r>
          <a:r>
            <a:rPr lang="en-US" b="1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b="1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 เสนอแผนการศึกษาแห่งชาติ สอดคล้องกับแผนพัฒนาฯ</a:t>
          </a:r>
          <a:endParaRPr lang="th-TH" b="1" dirty="0">
            <a:solidFill>
              <a:schemeClr val="bg1">
                <a:lumMod val="95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45AD5364-9F92-4F3C-8CCA-0EAC1D9BF485}" type="parTrans" cxnId="{A6D2FCFF-007C-4D11-AE8C-5F4DB6F3506D}">
      <dgm:prSet/>
      <dgm:spPr/>
      <dgm:t>
        <a:bodyPr/>
        <a:lstStyle/>
        <a:p>
          <a:endParaRPr lang="th-TH"/>
        </a:p>
      </dgm:t>
    </dgm:pt>
    <dgm:pt modelId="{A23DA509-5C4A-4457-9227-234F2ECF59CC}" type="sibTrans" cxnId="{A6D2FCFF-007C-4D11-AE8C-5F4DB6F3506D}">
      <dgm:prSet/>
      <dgm:spPr/>
      <dgm:t>
        <a:bodyPr/>
        <a:lstStyle/>
        <a:p>
          <a:endParaRPr lang="th-TH"/>
        </a:p>
      </dgm:t>
    </dgm:pt>
    <dgm:pt modelId="{CD8DA204-BBAE-4E13-833E-5BFD4CDAC318}">
      <dgm:prSet phldrT="[Text]" custT="1"/>
      <dgm:spPr>
        <a:solidFill>
          <a:srgbClr val="4E431E"/>
        </a:solidFill>
      </dgm:spPr>
      <dgm:t>
        <a:bodyPr/>
        <a:lstStyle/>
        <a:p>
          <a:r>
            <a:rPr lang="th-TH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cs typeface="TH KoHo" pitchFamily="2" charset="-34"/>
            </a:rPr>
            <a:t>แผนการศึกษาแห่งชาติ (๕๒-๕๙)</a:t>
          </a:r>
          <a:endParaRPr lang="th-TH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oHo" pitchFamily="2" charset="-34"/>
            <a:cs typeface="TH KoHo" pitchFamily="2" charset="-34"/>
          </a:endParaRPr>
        </a:p>
      </dgm:t>
    </dgm:pt>
    <dgm:pt modelId="{C91573FA-9F6D-4FF2-A26C-C1AB44ED325A}" type="parTrans" cxnId="{2481E288-8862-4272-8067-835BE6722A54}">
      <dgm:prSet/>
      <dgm:spPr/>
      <dgm:t>
        <a:bodyPr/>
        <a:lstStyle/>
        <a:p>
          <a:endParaRPr lang="th-TH"/>
        </a:p>
      </dgm:t>
    </dgm:pt>
    <dgm:pt modelId="{1AC4A9FC-1D51-464F-BD76-B2D2B367CE2D}" type="sibTrans" cxnId="{2481E288-8862-4272-8067-835BE6722A54}">
      <dgm:prSet/>
      <dgm:spPr/>
      <dgm:t>
        <a:bodyPr/>
        <a:lstStyle/>
        <a:p>
          <a:endParaRPr lang="th-TH"/>
        </a:p>
      </dgm:t>
    </dgm:pt>
    <dgm:pt modelId="{7C0B15B4-D0FE-425B-9333-739C2D8CBDE7}">
      <dgm:prSet phldrT="[Text]"/>
      <dgm:spPr/>
      <dgm:t>
        <a:bodyPr/>
        <a:lstStyle/>
        <a:p>
          <a:r>
            <a:rPr lang="th-TH" b="1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ยึด</a:t>
          </a:r>
          <a:r>
            <a:rPr lang="th-TH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หลักปศพพ</a:t>
          </a:r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</a:t>
          </a:r>
          <a:r>
            <a:rPr lang="th-TH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b="1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เป็นปรัชญาพื้นฐาน</a:t>
          </a:r>
        </a:p>
        <a:p>
          <a:r>
            <a:rPr lang="th-TH" b="1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มุ่งพัฒนาคนอย่างรอบด้านและสมดุล เพื่อเป็นฐานหลักของการพัฒนา</a:t>
          </a:r>
          <a:endParaRPr lang="th-TH" b="1" dirty="0">
            <a:solidFill>
              <a:schemeClr val="bg1">
                <a:lumMod val="95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73B48CB6-0B0E-4FC7-8B0F-0659D100B06E}" type="parTrans" cxnId="{5154817D-C16B-4E3E-BC0F-1C65875453E8}">
      <dgm:prSet/>
      <dgm:spPr/>
      <dgm:t>
        <a:bodyPr/>
        <a:lstStyle/>
        <a:p>
          <a:endParaRPr lang="th-TH"/>
        </a:p>
      </dgm:t>
    </dgm:pt>
    <dgm:pt modelId="{AC3E59B1-43C0-455F-9DF5-F8F326689D65}" type="sibTrans" cxnId="{5154817D-C16B-4E3E-BC0F-1C65875453E8}">
      <dgm:prSet/>
      <dgm:spPr/>
      <dgm:t>
        <a:bodyPr/>
        <a:lstStyle/>
        <a:p>
          <a:endParaRPr lang="th-TH"/>
        </a:p>
      </dgm:t>
    </dgm:pt>
    <dgm:pt modelId="{88A84350-BFDB-4007-BCDB-EFE8C1BF0E44}">
      <dgm:prSet phldrT="[Text]" custT="1"/>
      <dgm:spPr>
        <a:solidFill>
          <a:srgbClr val="484C32"/>
        </a:solidFill>
      </dgm:spPr>
      <dgm:t>
        <a:bodyPr/>
        <a:lstStyle/>
        <a:p>
          <a:r>
            <a:rPr lang="th-TH" sz="3200" b="1" dirty="0" smtClean="0">
              <a:solidFill>
                <a:srgbClr val="FFFF00"/>
              </a:solidFill>
              <a:latin typeface="TH KoHo" pitchFamily="2" charset="-34"/>
              <a:cs typeface="TH KoHo" pitchFamily="2" charset="-34"/>
            </a:rPr>
            <a:t>แผนพัฒนาการศึกษาระดับ</a:t>
          </a:r>
          <a:endParaRPr lang="th-TH" sz="3200" b="1" dirty="0">
            <a:solidFill>
              <a:srgbClr val="FFFF00"/>
            </a:solidFill>
            <a:latin typeface="TH KoHo" pitchFamily="2" charset="-34"/>
            <a:cs typeface="TH KoHo" pitchFamily="2" charset="-34"/>
          </a:endParaRPr>
        </a:p>
      </dgm:t>
    </dgm:pt>
    <dgm:pt modelId="{4982181E-167D-4A4A-80D6-E6304CA6F5F4}" type="parTrans" cxnId="{C35C30E2-DDA1-4DCC-A7FB-946F92426C42}">
      <dgm:prSet/>
      <dgm:spPr/>
      <dgm:t>
        <a:bodyPr/>
        <a:lstStyle/>
        <a:p>
          <a:endParaRPr lang="th-TH"/>
        </a:p>
      </dgm:t>
    </dgm:pt>
    <dgm:pt modelId="{312284C5-7C8A-4951-8968-E54E84234637}" type="sibTrans" cxnId="{C35C30E2-DDA1-4DCC-A7FB-946F92426C42}">
      <dgm:prSet/>
      <dgm:spPr/>
      <dgm:t>
        <a:bodyPr/>
        <a:lstStyle/>
        <a:p>
          <a:endParaRPr lang="th-TH"/>
        </a:p>
      </dgm:t>
    </dgm:pt>
    <dgm:pt modelId="{B294E2BA-59C8-45ED-8477-6D540540834D}">
      <dgm:prSet phldrT="[Text]"/>
      <dgm:spPr/>
      <dgm:t>
        <a:bodyPr/>
        <a:lstStyle/>
        <a:p>
          <a:r>
            <a:rPr lang="th-TH" b="1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หลักสูตรการศึกษาในระดับต่างๆ สอดคล้องกับแผนการศึกษาแห่งชาติ</a:t>
          </a:r>
        </a:p>
        <a:p>
          <a:endParaRPr lang="th-TH" dirty="0" smtClean="0"/>
        </a:p>
        <a:p>
          <a:endParaRPr lang="th-TH" dirty="0"/>
        </a:p>
      </dgm:t>
    </dgm:pt>
    <dgm:pt modelId="{0590F277-42C3-4024-B201-9D63A22B0678}" type="parTrans" cxnId="{31989D0A-B54A-45C6-9ABF-C3510258568E}">
      <dgm:prSet/>
      <dgm:spPr/>
      <dgm:t>
        <a:bodyPr/>
        <a:lstStyle/>
        <a:p>
          <a:endParaRPr lang="th-TH"/>
        </a:p>
      </dgm:t>
    </dgm:pt>
    <dgm:pt modelId="{CCF8AA22-6147-48E6-8B19-E6B67C169D8B}" type="sibTrans" cxnId="{31989D0A-B54A-45C6-9ABF-C3510258568E}">
      <dgm:prSet/>
      <dgm:spPr/>
      <dgm:t>
        <a:bodyPr/>
        <a:lstStyle/>
        <a:p>
          <a:endParaRPr lang="th-TH"/>
        </a:p>
      </dgm:t>
    </dgm:pt>
    <dgm:pt modelId="{F423CCA1-BA32-47DC-9C11-397F9EE5F2C7}" type="pres">
      <dgm:prSet presAssocID="{E1CECF47-4276-4CF1-AD36-EA1B96205B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C2DA2C7-0895-4339-B8DD-CCF03752B12B}" type="pres">
      <dgm:prSet presAssocID="{C5994AB9-4340-49ED-BFEE-0C27110BAF60}" presName="compositeNode" presStyleCnt="0">
        <dgm:presLayoutVars>
          <dgm:bulletEnabled val="1"/>
        </dgm:presLayoutVars>
      </dgm:prSet>
      <dgm:spPr/>
    </dgm:pt>
    <dgm:pt modelId="{2BA35255-2B83-4B33-8A20-6D4258882E80}" type="pres">
      <dgm:prSet presAssocID="{C5994AB9-4340-49ED-BFEE-0C27110BAF60}" presName="bgRect" presStyleLbl="node1" presStyleIdx="0" presStyleCnt="3" custScaleY="141088"/>
      <dgm:spPr/>
      <dgm:t>
        <a:bodyPr/>
        <a:lstStyle/>
        <a:p>
          <a:endParaRPr lang="th-TH"/>
        </a:p>
      </dgm:t>
    </dgm:pt>
    <dgm:pt modelId="{B7B16D96-6E7A-4F79-A233-46E053095631}" type="pres">
      <dgm:prSet presAssocID="{C5994AB9-4340-49ED-BFEE-0C27110BAF6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919ED5-A6A4-4C2D-88CB-BF76035AA9B5}" type="pres">
      <dgm:prSet presAssocID="{C5994AB9-4340-49ED-BFEE-0C27110BAF6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121EA3-ABD8-4B4D-A7E6-0744C5B206AF}" type="pres">
      <dgm:prSet presAssocID="{D0D1B9F9-195C-4664-888A-F042ABDD9E62}" presName="hSp" presStyleCnt="0"/>
      <dgm:spPr/>
    </dgm:pt>
    <dgm:pt modelId="{048B8881-8125-4C85-9FEE-546A97F1D96C}" type="pres">
      <dgm:prSet presAssocID="{D0D1B9F9-195C-4664-888A-F042ABDD9E62}" presName="vProcSp" presStyleCnt="0"/>
      <dgm:spPr/>
    </dgm:pt>
    <dgm:pt modelId="{67512F43-CF66-46FF-9F8A-0CBA9663FCB4}" type="pres">
      <dgm:prSet presAssocID="{D0D1B9F9-195C-4664-888A-F042ABDD9E62}" presName="vSp1" presStyleCnt="0"/>
      <dgm:spPr/>
    </dgm:pt>
    <dgm:pt modelId="{F47DE158-3B55-4319-87D4-C1FBCA7F60F6}" type="pres">
      <dgm:prSet presAssocID="{D0D1B9F9-195C-4664-888A-F042ABDD9E62}" presName="simulatedConn" presStyleLbl="solidFgAcc1" presStyleIdx="0" presStyleCnt="2" custLinFactY="100000" custLinFactNeighborY="175242"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E8C84246-9A34-4E10-9BA4-8CE4B0803B26}" type="pres">
      <dgm:prSet presAssocID="{D0D1B9F9-195C-4664-888A-F042ABDD9E62}" presName="vSp2" presStyleCnt="0"/>
      <dgm:spPr/>
    </dgm:pt>
    <dgm:pt modelId="{D4D0103A-0194-4AF7-9302-FB0BDE599635}" type="pres">
      <dgm:prSet presAssocID="{D0D1B9F9-195C-4664-888A-F042ABDD9E62}" presName="sibTrans" presStyleCnt="0"/>
      <dgm:spPr/>
    </dgm:pt>
    <dgm:pt modelId="{0019D13E-8C1D-4E60-B049-AAD97B789229}" type="pres">
      <dgm:prSet presAssocID="{CD8DA204-BBAE-4E13-833E-5BFD4CDAC318}" presName="compositeNode" presStyleCnt="0">
        <dgm:presLayoutVars>
          <dgm:bulletEnabled val="1"/>
        </dgm:presLayoutVars>
      </dgm:prSet>
      <dgm:spPr/>
    </dgm:pt>
    <dgm:pt modelId="{3CA53BF4-7EF4-47D6-85C3-D77A60264354}" type="pres">
      <dgm:prSet presAssocID="{CD8DA204-BBAE-4E13-833E-5BFD4CDAC318}" presName="bgRect" presStyleLbl="node1" presStyleIdx="1" presStyleCnt="3" custScaleY="141088"/>
      <dgm:spPr/>
      <dgm:t>
        <a:bodyPr/>
        <a:lstStyle/>
        <a:p>
          <a:endParaRPr lang="th-TH"/>
        </a:p>
      </dgm:t>
    </dgm:pt>
    <dgm:pt modelId="{31BB15FF-F664-4E34-BE0D-44F0CA5FB6F6}" type="pres">
      <dgm:prSet presAssocID="{CD8DA204-BBAE-4E13-833E-5BFD4CDAC31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3431EB-9F96-430F-B69C-137F4813DCD3}" type="pres">
      <dgm:prSet presAssocID="{CD8DA204-BBAE-4E13-833E-5BFD4CDAC31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226013-4F68-45DE-8F9F-E5B1E958CBFA}" type="pres">
      <dgm:prSet presAssocID="{1AC4A9FC-1D51-464F-BD76-B2D2B367CE2D}" presName="hSp" presStyleCnt="0"/>
      <dgm:spPr/>
    </dgm:pt>
    <dgm:pt modelId="{D880D89B-A653-4635-823A-2B066ACCB33B}" type="pres">
      <dgm:prSet presAssocID="{1AC4A9FC-1D51-464F-BD76-B2D2B367CE2D}" presName="vProcSp" presStyleCnt="0"/>
      <dgm:spPr/>
    </dgm:pt>
    <dgm:pt modelId="{514DB2C5-D6CF-4E0C-BBAB-0CBD3312A9B0}" type="pres">
      <dgm:prSet presAssocID="{1AC4A9FC-1D51-464F-BD76-B2D2B367CE2D}" presName="vSp1" presStyleCnt="0"/>
      <dgm:spPr/>
    </dgm:pt>
    <dgm:pt modelId="{E2F86283-716E-4CEA-9AE9-217F75AFDB56}" type="pres">
      <dgm:prSet presAssocID="{1AC4A9FC-1D51-464F-BD76-B2D2B367CE2D}" presName="simulatedConn" presStyleLbl="solidFgAcc1" presStyleIdx="1" presStyleCnt="2" custLinFactY="109002" custLinFactNeighborX="1274" custLinFactNeighborY="200000"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420FDB7B-EB2D-4C4E-8C3E-BCEF79170CA1}" type="pres">
      <dgm:prSet presAssocID="{1AC4A9FC-1D51-464F-BD76-B2D2B367CE2D}" presName="vSp2" presStyleCnt="0"/>
      <dgm:spPr/>
    </dgm:pt>
    <dgm:pt modelId="{51A985EF-5898-4EBD-A014-31F3A157A053}" type="pres">
      <dgm:prSet presAssocID="{1AC4A9FC-1D51-464F-BD76-B2D2B367CE2D}" presName="sibTrans" presStyleCnt="0"/>
      <dgm:spPr/>
    </dgm:pt>
    <dgm:pt modelId="{4863D32A-5B79-436C-B3C6-20305007639D}" type="pres">
      <dgm:prSet presAssocID="{88A84350-BFDB-4007-BCDB-EFE8C1BF0E44}" presName="compositeNode" presStyleCnt="0">
        <dgm:presLayoutVars>
          <dgm:bulletEnabled val="1"/>
        </dgm:presLayoutVars>
      </dgm:prSet>
      <dgm:spPr/>
    </dgm:pt>
    <dgm:pt modelId="{E29E17D4-ED8B-451A-8EED-4278D6FF1A27}" type="pres">
      <dgm:prSet presAssocID="{88A84350-BFDB-4007-BCDB-EFE8C1BF0E44}" presName="bgRect" presStyleLbl="node1" presStyleIdx="2" presStyleCnt="3" custScaleY="141088" custLinFactNeighborX="-1428" custLinFactNeighborY="498"/>
      <dgm:spPr/>
      <dgm:t>
        <a:bodyPr/>
        <a:lstStyle/>
        <a:p>
          <a:endParaRPr lang="th-TH"/>
        </a:p>
      </dgm:t>
    </dgm:pt>
    <dgm:pt modelId="{13F11073-D550-4A5B-8B8F-88C951EC7987}" type="pres">
      <dgm:prSet presAssocID="{88A84350-BFDB-4007-BCDB-EFE8C1BF0E4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62D23A-6587-41E5-B9DA-703A535BECE9}" type="pres">
      <dgm:prSet presAssocID="{88A84350-BFDB-4007-BCDB-EFE8C1BF0E4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BE7777C-3CE2-41A0-8989-684D1F4BBA84}" type="presOf" srcId="{7C0B15B4-D0FE-425B-9333-739C2D8CBDE7}" destId="{283431EB-9F96-430F-B69C-137F4813DCD3}" srcOrd="0" destOrd="0" presId="urn:microsoft.com/office/officeart/2005/8/layout/hProcess7#1"/>
    <dgm:cxn modelId="{5154817D-C16B-4E3E-BC0F-1C65875453E8}" srcId="{CD8DA204-BBAE-4E13-833E-5BFD4CDAC318}" destId="{7C0B15B4-D0FE-425B-9333-739C2D8CBDE7}" srcOrd="0" destOrd="0" parTransId="{73B48CB6-0B0E-4FC7-8B0F-0659D100B06E}" sibTransId="{AC3E59B1-43C0-455F-9DF5-F8F326689D65}"/>
    <dgm:cxn modelId="{2481E288-8862-4272-8067-835BE6722A54}" srcId="{E1CECF47-4276-4CF1-AD36-EA1B96205BC7}" destId="{CD8DA204-BBAE-4E13-833E-5BFD4CDAC318}" srcOrd="1" destOrd="0" parTransId="{C91573FA-9F6D-4FF2-A26C-C1AB44ED325A}" sibTransId="{1AC4A9FC-1D51-464F-BD76-B2D2B367CE2D}"/>
    <dgm:cxn modelId="{499BB1B6-C1DC-4219-A893-2F9D0171F7D3}" type="presOf" srcId="{B294E2BA-59C8-45ED-8477-6D540540834D}" destId="{8062D23A-6587-41E5-B9DA-703A535BECE9}" srcOrd="0" destOrd="0" presId="urn:microsoft.com/office/officeart/2005/8/layout/hProcess7#1"/>
    <dgm:cxn modelId="{EA2D8F84-CAD9-4B64-A824-9ED97A436781}" type="presOf" srcId="{CD8DA204-BBAE-4E13-833E-5BFD4CDAC318}" destId="{31BB15FF-F664-4E34-BE0D-44F0CA5FB6F6}" srcOrd="1" destOrd="0" presId="urn:microsoft.com/office/officeart/2005/8/layout/hProcess7#1"/>
    <dgm:cxn modelId="{F63ED64D-681E-488B-B1DA-AD727D580BB1}" type="presOf" srcId="{88A84350-BFDB-4007-BCDB-EFE8C1BF0E44}" destId="{E29E17D4-ED8B-451A-8EED-4278D6FF1A27}" srcOrd="0" destOrd="0" presId="urn:microsoft.com/office/officeart/2005/8/layout/hProcess7#1"/>
    <dgm:cxn modelId="{B2BC7CFC-0F27-42E1-B7AE-2848C82B2CFC}" type="presOf" srcId="{C5994AB9-4340-49ED-BFEE-0C27110BAF60}" destId="{2BA35255-2B83-4B33-8A20-6D4258882E80}" srcOrd="0" destOrd="0" presId="urn:microsoft.com/office/officeart/2005/8/layout/hProcess7#1"/>
    <dgm:cxn modelId="{31989D0A-B54A-45C6-9ABF-C3510258568E}" srcId="{88A84350-BFDB-4007-BCDB-EFE8C1BF0E44}" destId="{B294E2BA-59C8-45ED-8477-6D540540834D}" srcOrd="0" destOrd="0" parTransId="{0590F277-42C3-4024-B201-9D63A22B0678}" sibTransId="{CCF8AA22-6147-48E6-8B19-E6B67C169D8B}"/>
    <dgm:cxn modelId="{8ACD721F-92B4-4A9E-AB8D-A6836AD17C85}" srcId="{E1CECF47-4276-4CF1-AD36-EA1B96205BC7}" destId="{C5994AB9-4340-49ED-BFEE-0C27110BAF60}" srcOrd="0" destOrd="0" parTransId="{87271849-81CC-4366-98A9-BA55B1FC427A}" sibTransId="{D0D1B9F9-195C-4664-888A-F042ABDD9E62}"/>
    <dgm:cxn modelId="{B72B5897-F494-4C6C-A03C-8706AFE4C5AD}" type="presOf" srcId="{C5994AB9-4340-49ED-BFEE-0C27110BAF60}" destId="{B7B16D96-6E7A-4F79-A233-46E053095631}" srcOrd="1" destOrd="0" presId="urn:microsoft.com/office/officeart/2005/8/layout/hProcess7#1"/>
    <dgm:cxn modelId="{806771EB-997A-4B30-AC9A-30B80A0655C2}" type="presOf" srcId="{CD8DA204-BBAE-4E13-833E-5BFD4CDAC318}" destId="{3CA53BF4-7EF4-47D6-85C3-D77A60264354}" srcOrd="0" destOrd="0" presId="urn:microsoft.com/office/officeart/2005/8/layout/hProcess7#1"/>
    <dgm:cxn modelId="{6E176E70-74B5-4142-B1EE-B779FEFD06A9}" type="presOf" srcId="{E1CECF47-4276-4CF1-AD36-EA1B96205BC7}" destId="{F423CCA1-BA32-47DC-9C11-397F9EE5F2C7}" srcOrd="0" destOrd="0" presId="urn:microsoft.com/office/officeart/2005/8/layout/hProcess7#1"/>
    <dgm:cxn modelId="{A6D2FCFF-007C-4D11-AE8C-5F4DB6F3506D}" srcId="{C5994AB9-4340-49ED-BFEE-0C27110BAF60}" destId="{5BBEEE53-0F8E-44C6-9DA7-CDEB6953B60F}" srcOrd="0" destOrd="0" parTransId="{45AD5364-9F92-4F3C-8CCA-0EAC1D9BF485}" sibTransId="{A23DA509-5C4A-4457-9227-234F2ECF59CC}"/>
    <dgm:cxn modelId="{2A7A8E03-C8E5-482E-ADF1-2075A23AFA0A}" type="presOf" srcId="{5BBEEE53-0F8E-44C6-9DA7-CDEB6953B60F}" destId="{56919ED5-A6A4-4C2D-88CB-BF76035AA9B5}" srcOrd="0" destOrd="0" presId="urn:microsoft.com/office/officeart/2005/8/layout/hProcess7#1"/>
    <dgm:cxn modelId="{C35C30E2-DDA1-4DCC-A7FB-946F92426C42}" srcId="{E1CECF47-4276-4CF1-AD36-EA1B96205BC7}" destId="{88A84350-BFDB-4007-BCDB-EFE8C1BF0E44}" srcOrd="2" destOrd="0" parTransId="{4982181E-167D-4A4A-80D6-E6304CA6F5F4}" sibTransId="{312284C5-7C8A-4951-8968-E54E84234637}"/>
    <dgm:cxn modelId="{FC7BC637-6C04-4D63-895C-41EFDD510109}" type="presOf" srcId="{88A84350-BFDB-4007-BCDB-EFE8C1BF0E44}" destId="{13F11073-D550-4A5B-8B8F-88C951EC7987}" srcOrd="1" destOrd="0" presId="urn:microsoft.com/office/officeart/2005/8/layout/hProcess7#1"/>
    <dgm:cxn modelId="{580B7C00-5820-4BB4-97EE-9F437D90A8CE}" type="presParOf" srcId="{F423CCA1-BA32-47DC-9C11-397F9EE5F2C7}" destId="{DC2DA2C7-0895-4339-B8DD-CCF03752B12B}" srcOrd="0" destOrd="0" presId="urn:microsoft.com/office/officeart/2005/8/layout/hProcess7#1"/>
    <dgm:cxn modelId="{B2C622C7-65E0-48F0-9188-0AD423D51E60}" type="presParOf" srcId="{DC2DA2C7-0895-4339-B8DD-CCF03752B12B}" destId="{2BA35255-2B83-4B33-8A20-6D4258882E80}" srcOrd="0" destOrd="0" presId="urn:microsoft.com/office/officeart/2005/8/layout/hProcess7#1"/>
    <dgm:cxn modelId="{2F471CBD-F845-410A-A00F-1F8EFEEAA5AC}" type="presParOf" srcId="{DC2DA2C7-0895-4339-B8DD-CCF03752B12B}" destId="{B7B16D96-6E7A-4F79-A233-46E053095631}" srcOrd="1" destOrd="0" presId="urn:microsoft.com/office/officeart/2005/8/layout/hProcess7#1"/>
    <dgm:cxn modelId="{79D8B21D-8403-4C5D-8CAF-CB4B5FB980D1}" type="presParOf" srcId="{DC2DA2C7-0895-4339-B8DD-CCF03752B12B}" destId="{56919ED5-A6A4-4C2D-88CB-BF76035AA9B5}" srcOrd="2" destOrd="0" presId="urn:microsoft.com/office/officeart/2005/8/layout/hProcess7#1"/>
    <dgm:cxn modelId="{4BA00335-E067-436C-A1E8-7972F4098AF8}" type="presParOf" srcId="{F423CCA1-BA32-47DC-9C11-397F9EE5F2C7}" destId="{C5121EA3-ABD8-4B4D-A7E6-0744C5B206AF}" srcOrd="1" destOrd="0" presId="urn:microsoft.com/office/officeart/2005/8/layout/hProcess7#1"/>
    <dgm:cxn modelId="{006062C9-4B07-4504-8BE7-37E066BABA88}" type="presParOf" srcId="{F423CCA1-BA32-47DC-9C11-397F9EE5F2C7}" destId="{048B8881-8125-4C85-9FEE-546A97F1D96C}" srcOrd="2" destOrd="0" presId="urn:microsoft.com/office/officeart/2005/8/layout/hProcess7#1"/>
    <dgm:cxn modelId="{378529ED-3116-42D1-98B1-C130D9B4936E}" type="presParOf" srcId="{048B8881-8125-4C85-9FEE-546A97F1D96C}" destId="{67512F43-CF66-46FF-9F8A-0CBA9663FCB4}" srcOrd="0" destOrd="0" presId="urn:microsoft.com/office/officeart/2005/8/layout/hProcess7#1"/>
    <dgm:cxn modelId="{F13FDB83-6C4C-41D9-9697-8B053D676552}" type="presParOf" srcId="{048B8881-8125-4C85-9FEE-546A97F1D96C}" destId="{F47DE158-3B55-4319-87D4-C1FBCA7F60F6}" srcOrd="1" destOrd="0" presId="urn:microsoft.com/office/officeart/2005/8/layout/hProcess7#1"/>
    <dgm:cxn modelId="{12CE9F17-FE21-4068-A840-77BDCAE696AC}" type="presParOf" srcId="{048B8881-8125-4C85-9FEE-546A97F1D96C}" destId="{E8C84246-9A34-4E10-9BA4-8CE4B0803B26}" srcOrd="2" destOrd="0" presId="urn:microsoft.com/office/officeart/2005/8/layout/hProcess7#1"/>
    <dgm:cxn modelId="{047F0B7E-70C6-4469-A624-E3ED20547030}" type="presParOf" srcId="{F423CCA1-BA32-47DC-9C11-397F9EE5F2C7}" destId="{D4D0103A-0194-4AF7-9302-FB0BDE599635}" srcOrd="3" destOrd="0" presId="urn:microsoft.com/office/officeart/2005/8/layout/hProcess7#1"/>
    <dgm:cxn modelId="{6C57D59D-941D-4123-BAD7-43F5292119B9}" type="presParOf" srcId="{F423CCA1-BA32-47DC-9C11-397F9EE5F2C7}" destId="{0019D13E-8C1D-4E60-B049-AAD97B789229}" srcOrd="4" destOrd="0" presId="urn:microsoft.com/office/officeart/2005/8/layout/hProcess7#1"/>
    <dgm:cxn modelId="{D560DB80-8562-43B1-8BAB-5595060EBDDC}" type="presParOf" srcId="{0019D13E-8C1D-4E60-B049-AAD97B789229}" destId="{3CA53BF4-7EF4-47D6-85C3-D77A60264354}" srcOrd="0" destOrd="0" presId="urn:microsoft.com/office/officeart/2005/8/layout/hProcess7#1"/>
    <dgm:cxn modelId="{1BE1D4D3-0E4A-4F4C-B28B-02AAFF07F459}" type="presParOf" srcId="{0019D13E-8C1D-4E60-B049-AAD97B789229}" destId="{31BB15FF-F664-4E34-BE0D-44F0CA5FB6F6}" srcOrd="1" destOrd="0" presId="urn:microsoft.com/office/officeart/2005/8/layout/hProcess7#1"/>
    <dgm:cxn modelId="{63064379-4F55-4B78-A398-51983775A78F}" type="presParOf" srcId="{0019D13E-8C1D-4E60-B049-AAD97B789229}" destId="{283431EB-9F96-430F-B69C-137F4813DCD3}" srcOrd="2" destOrd="0" presId="urn:microsoft.com/office/officeart/2005/8/layout/hProcess7#1"/>
    <dgm:cxn modelId="{54470615-D7CC-4C57-B36A-3623C621F6FF}" type="presParOf" srcId="{F423CCA1-BA32-47DC-9C11-397F9EE5F2C7}" destId="{24226013-4F68-45DE-8F9F-E5B1E958CBFA}" srcOrd="5" destOrd="0" presId="urn:microsoft.com/office/officeart/2005/8/layout/hProcess7#1"/>
    <dgm:cxn modelId="{47CDF69F-D470-45BA-952F-CE480E22AA55}" type="presParOf" srcId="{F423CCA1-BA32-47DC-9C11-397F9EE5F2C7}" destId="{D880D89B-A653-4635-823A-2B066ACCB33B}" srcOrd="6" destOrd="0" presId="urn:microsoft.com/office/officeart/2005/8/layout/hProcess7#1"/>
    <dgm:cxn modelId="{B8C8C0FA-A203-41DB-B921-B72D6CCC4567}" type="presParOf" srcId="{D880D89B-A653-4635-823A-2B066ACCB33B}" destId="{514DB2C5-D6CF-4E0C-BBAB-0CBD3312A9B0}" srcOrd="0" destOrd="0" presId="urn:microsoft.com/office/officeart/2005/8/layout/hProcess7#1"/>
    <dgm:cxn modelId="{77AF7338-45DA-4714-8B56-1BAF7B2E527C}" type="presParOf" srcId="{D880D89B-A653-4635-823A-2B066ACCB33B}" destId="{E2F86283-716E-4CEA-9AE9-217F75AFDB56}" srcOrd="1" destOrd="0" presId="urn:microsoft.com/office/officeart/2005/8/layout/hProcess7#1"/>
    <dgm:cxn modelId="{3123DAF2-5D08-4FD9-8CF2-AA8EB2F5512D}" type="presParOf" srcId="{D880D89B-A653-4635-823A-2B066ACCB33B}" destId="{420FDB7B-EB2D-4C4E-8C3E-BCEF79170CA1}" srcOrd="2" destOrd="0" presId="urn:microsoft.com/office/officeart/2005/8/layout/hProcess7#1"/>
    <dgm:cxn modelId="{5533F950-8FC9-4DAB-9293-B14CE4070500}" type="presParOf" srcId="{F423CCA1-BA32-47DC-9C11-397F9EE5F2C7}" destId="{51A985EF-5898-4EBD-A014-31F3A157A053}" srcOrd="7" destOrd="0" presId="urn:microsoft.com/office/officeart/2005/8/layout/hProcess7#1"/>
    <dgm:cxn modelId="{FCB82DBD-C987-4CE1-8305-51855E3209E3}" type="presParOf" srcId="{F423CCA1-BA32-47DC-9C11-397F9EE5F2C7}" destId="{4863D32A-5B79-436C-B3C6-20305007639D}" srcOrd="8" destOrd="0" presId="urn:microsoft.com/office/officeart/2005/8/layout/hProcess7#1"/>
    <dgm:cxn modelId="{0B832A84-30C5-4C04-8FB5-1D70FE541B86}" type="presParOf" srcId="{4863D32A-5B79-436C-B3C6-20305007639D}" destId="{E29E17D4-ED8B-451A-8EED-4278D6FF1A27}" srcOrd="0" destOrd="0" presId="urn:microsoft.com/office/officeart/2005/8/layout/hProcess7#1"/>
    <dgm:cxn modelId="{192F9234-CE8D-440E-AA3D-838375518E14}" type="presParOf" srcId="{4863D32A-5B79-436C-B3C6-20305007639D}" destId="{13F11073-D550-4A5B-8B8F-88C951EC7987}" srcOrd="1" destOrd="0" presId="urn:microsoft.com/office/officeart/2005/8/layout/hProcess7#1"/>
    <dgm:cxn modelId="{B5F7A0BE-2A01-404D-9C6C-2EFAFBFA9629}" type="presParOf" srcId="{4863D32A-5B79-436C-B3C6-20305007639D}" destId="{8062D23A-6587-41E5-B9DA-703A535BECE9}" srcOrd="2" destOrd="0" presId="urn:microsoft.com/office/officeart/2005/8/layout/hProcess7#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9F1D80-63EE-4BE4-9B96-1A2EEBEE36A9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C6422CB9-067F-4EDD-AAB9-332D55852512}">
      <dgm:prSet phldrT="[Text]"/>
      <dgm:spPr>
        <a:solidFill>
          <a:srgbClr val="846520"/>
        </a:solidFill>
      </dgm:spPr>
      <dgm:t>
        <a:bodyPr/>
        <a:lstStyle/>
        <a:p>
          <a:r>
            <a:rPr lang="th-TH" b="1" dirty="0" smtClean="0">
              <a:solidFill>
                <a:schemeClr val="bg1">
                  <a:lumMod val="95000"/>
                </a:schemeClr>
              </a:solidFill>
              <a:latin typeface="TH Krub" pitchFamily="2" charset="-34"/>
              <a:cs typeface="TH Krub" pitchFamily="2" charset="-34"/>
            </a:rPr>
            <a:t>การบริหารจัดการ</a:t>
          </a:r>
          <a:endParaRPr lang="th-TH" dirty="0">
            <a:solidFill>
              <a:schemeClr val="bg1">
                <a:lumMod val="95000"/>
              </a:schemeClr>
            </a:solidFill>
            <a:latin typeface="TH Krub" pitchFamily="2" charset="-34"/>
            <a:cs typeface="TH Krub" pitchFamily="2" charset="-34"/>
          </a:endParaRPr>
        </a:p>
      </dgm:t>
    </dgm:pt>
    <dgm:pt modelId="{86DF2673-50BE-4537-9C06-147A830236A4}" type="parTrans" cxnId="{DA860CFD-37FF-4E14-8484-C4A67553E056}">
      <dgm:prSet/>
      <dgm:spPr/>
      <dgm:t>
        <a:bodyPr/>
        <a:lstStyle/>
        <a:p>
          <a:endParaRPr lang="th-TH"/>
        </a:p>
      </dgm:t>
    </dgm:pt>
    <dgm:pt modelId="{19899FC2-0A39-4037-9068-8A493FFFC2B6}" type="sibTrans" cxnId="{DA860CFD-37FF-4E14-8484-C4A67553E056}">
      <dgm:prSet/>
      <dgm:spPr/>
      <dgm:t>
        <a:bodyPr/>
        <a:lstStyle/>
        <a:p>
          <a:endParaRPr lang="th-TH"/>
        </a:p>
      </dgm:t>
    </dgm:pt>
    <dgm:pt modelId="{85614849-9719-4FB5-8A77-71D9FEBB5FEC}">
      <dgm:prSet phldrT="[Text]" custT="1"/>
      <dgm:spPr/>
      <dgm:t>
        <a:bodyPr/>
        <a:lstStyle/>
        <a:p>
          <a: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กำหนดเป็นนโยบาย – </a:t>
          </a:r>
          <a:b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งานวิชาการ งบประมาณ </a:t>
          </a:r>
          <a:b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งานบุคคล บริหารทั่วไป ชุมชนสัมพันธ์</a:t>
          </a:r>
          <a:endParaRPr lang="th-TH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4CE577EC-D7D6-461B-B38B-26C187AD68C0}" type="parTrans" cxnId="{ED70C2E0-999C-4AA1-8F1D-9B334EEE6DC2}">
      <dgm:prSet/>
      <dgm:spPr/>
      <dgm:t>
        <a:bodyPr/>
        <a:lstStyle/>
        <a:p>
          <a:endParaRPr lang="th-TH"/>
        </a:p>
      </dgm:t>
    </dgm:pt>
    <dgm:pt modelId="{CDBDAF89-DA3E-438C-8DE0-49D825D81804}" type="sibTrans" cxnId="{ED70C2E0-999C-4AA1-8F1D-9B334EEE6DC2}">
      <dgm:prSet/>
      <dgm:spPr/>
      <dgm:t>
        <a:bodyPr/>
        <a:lstStyle/>
        <a:p>
          <a:endParaRPr lang="th-TH"/>
        </a:p>
      </dgm:t>
    </dgm:pt>
    <dgm:pt modelId="{CDEFBAC4-15A4-4126-BD51-CBC4B3C90DA7}">
      <dgm:prSet phldrT="[Text]" custT="1"/>
      <dgm:spPr/>
      <dgm:t>
        <a:bodyPr/>
        <a:lstStyle/>
        <a:p>
          <a: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นำหลักการทรงงานมาปรับใช้ในการบริหารสถานศึกษา </a:t>
          </a:r>
          <a:endParaRPr lang="th-TH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E8785C40-CA26-4CBB-97FD-DFE7134AAC64}" type="parTrans" cxnId="{9F5FCC4A-B63C-42C6-A65B-CEBCF46C62C1}">
      <dgm:prSet/>
      <dgm:spPr/>
      <dgm:t>
        <a:bodyPr/>
        <a:lstStyle/>
        <a:p>
          <a:endParaRPr lang="th-TH"/>
        </a:p>
      </dgm:t>
    </dgm:pt>
    <dgm:pt modelId="{276D326C-38DD-48C7-8048-B796BA3BDF85}" type="sibTrans" cxnId="{9F5FCC4A-B63C-42C6-A65B-CEBCF46C62C1}">
      <dgm:prSet/>
      <dgm:spPr/>
      <dgm:t>
        <a:bodyPr/>
        <a:lstStyle/>
        <a:p>
          <a:endParaRPr lang="th-TH"/>
        </a:p>
      </dgm:t>
    </dgm:pt>
    <dgm:pt modelId="{0CD5AE51-B851-4D9E-A0B8-F06A907379AE}">
      <dgm:prSet phldrT="[Text]" custT="1"/>
      <dgm:spPr>
        <a:solidFill>
          <a:srgbClr val="457933"/>
        </a:solidFill>
      </dgm:spPr>
      <dgm:t>
        <a:bodyPr/>
        <a:lstStyle/>
        <a:p>
          <a:r>
            <a:rPr lang="th-TH" sz="4000" b="1" dirty="0" smtClean="0">
              <a:solidFill>
                <a:schemeClr val="bg1">
                  <a:lumMod val="95000"/>
                </a:schemeClr>
              </a:solidFill>
              <a:latin typeface="TH Krub" pitchFamily="2" charset="-34"/>
              <a:cs typeface="TH Krub" pitchFamily="2" charset="-34"/>
            </a:rPr>
            <a:t>การเรียนการสอน</a:t>
          </a:r>
          <a:endParaRPr lang="th-TH" sz="4000" dirty="0">
            <a:solidFill>
              <a:schemeClr val="bg1">
                <a:lumMod val="95000"/>
              </a:schemeClr>
            </a:solidFill>
            <a:latin typeface="TH Krub" pitchFamily="2" charset="-34"/>
            <a:cs typeface="TH Krub" pitchFamily="2" charset="-34"/>
          </a:endParaRPr>
        </a:p>
      </dgm:t>
    </dgm:pt>
    <dgm:pt modelId="{A6E6C18C-A6FB-44EB-BEEE-F0F807EC0AE9}" type="parTrans" cxnId="{0AFB102D-1730-4CD4-88DC-6E800CAFB6E5}">
      <dgm:prSet/>
      <dgm:spPr/>
      <dgm:t>
        <a:bodyPr/>
        <a:lstStyle/>
        <a:p>
          <a:endParaRPr lang="th-TH"/>
        </a:p>
      </dgm:t>
    </dgm:pt>
    <dgm:pt modelId="{91F068B5-0154-4764-BB82-B6E49DBD7497}" type="sibTrans" cxnId="{0AFB102D-1730-4CD4-88DC-6E800CAFB6E5}">
      <dgm:prSet/>
      <dgm:spPr/>
      <dgm:t>
        <a:bodyPr/>
        <a:lstStyle/>
        <a:p>
          <a:endParaRPr lang="th-TH"/>
        </a:p>
      </dgm:t>
    </dgm:pt>
    <dgm:pt modelId="{165F8B27-A202-422D-83E6-6C1C13EDCFF8}">
      <dgm:prSet phldrT="[Text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บูรณาการหลัก ปศพ. กับ สาระการเรียนรู้</a:t>
          </a:r>
          <a:endParaRPr lang="th-TH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9377C4A7-B7D8-4192-B381-1E1FDE482154}" type="parTrans" cxnId="{ED6110C8-E0EB-478A-891C-73720C4EF533}">
      <dgm:prSet/>
      <dgm:spPr/>
      <dgm:t>
        <a:bodyPr/>
        <a:lstStyle/>
        <a:p>
          <a:endParaRPr lang="th-TH"/>
        </a:p>
      </dgm:t>
    </dgm:pt>
    <dgm:pt modelId="{9F2B3E4D-E4CF-4076-A407-86CE38C14660}" type="sibTrans" cxnId="{ED6110C8-E0EB-478A-891C-73720C4EF533}">
      <dgm:prSet/>
      <dgm:spPr/>
      <dgm:t>
        <a:bodyPr/>
        <a:lstStyle/>
        <a:p>
          <a:endParaRPr lang="th-TH"/>
        </a:p>
      </dgm:t>
    </dgm:pt>
    <dgm:pt modelId="{B741D4FB-1C7F-4073-8CAB-08146949C0B7}">
      <dgm:prSet phldrT="[Text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สร้างบรรยากาศที่ส่งเสริมการเรียนรู้ตามหลัก ปศพพ. </a:t>
          </a:r>
          <a:endParaRPr lang="th-TH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68EC9CD6-7C2E-49D0-8DE5-17B13A5199E7}" type="parTrans" cxnId="{DA0D7170-30A3-4FBF-BAC7-68E4183723B4}">
      <dgm:prSet/>
      <dgm:spPr/>
      <dgm:t>
        <a:bodyPr/>
        <a:lstStyle/>
        <a:p>
          <a:endParaRPr lang="th-TH"/>
        </a:p>
      </dgm:t>
    </dgm:pt>
    <dgm:pt modelId="{C2BF61DA-32A0-49B0-8998-EFCC0C62A598}" type="sibTrans" cxnId="{DA0D7170-30A3-4FBF-BAC7-68E4183723B4}">
      <dgm:prSet/>
      <dgm:spPr/>
      <dgm:t>
        <a:bodyPr/>
        <a:lstStyle/>
        <a:p>
          <a:endParaRPr lang="th-TH"/>
        </a:p>
      </dgm:t>
    </dgm:pt>
    <dgm:pt modelId="{73FF7173-CB6A-4806-854A-189B1D2393AA}">
      <dgm:prSet phldrT="[Text]" custT="1"/>
      <dgm:spPr>
        <a:solidFill>
          <a:srgbClr val="43655D"/>
        </a:solidFill>
      </dgm:spPr>
      <dgm:t>
        <a:bodyPr/>
        <a:lstStyle/>
        <a:p>
          <a:r>
            <a:rPr lang="th-TH" sz="4000" b="1" dirty="0" smtClean="0">
              <a:solidFill>
                <a:schemeClr val="bg1">
                  <a:lumMod val="95000"/>
                </a:schemeClr>
              </a:solidFill>
              <a:latin typeface="TH Krub" pitchFamily="2" charset="-34"/>
              <a:cs typeface="TH Krub" pitchFamily="2" charset="-34"/>
            </a:rPr>
            <a:t>กิจกรรมพัฒนาผู้เรียน</a:t>
          </a:r>
          <a:endParaRPr lang="th-TH" sz="4000" b="1" dirty="0">
            <a:solidFill>
              <a:schemeClr val="bg1">
                <a:lumMod val="95000"/>
              </a:schemeClr>
            </a:solidFill>
            <a:latin typeface="TH Krub" pitchFamily="2" charset="-34"/>
            <a:cs typeface="TH Krub" pitchFamily="2" charset="-34"/>
          </a:endParaRPr>
        </a:p>
      </dgm:t>
    </dgm:pt>
    <dgm:pt modelId="{B4A186E7-76B1-4B5A-A0D6-08E79C22DD79}" type="parTrans" cxnId="{B231490E-4896-46B9-B7DF-3F17715974FB}">
      <dgm:prSet/>
      <dgm:spPr/>
      <dgm:t>
        <a:bodyPr/>
        <a:lstStyle/>
        <a:p>
          <a:endParaRPr lang="th-TH"/>
        </a:p>
      </dgm:t>
    </dgm:pt>
    <dgm:pt modelId="{14C3E9F2-9466-4914-9B62-0B00B47F4B39}" type="sibTrans" cxnId="{B231490E-4896-46B9-B7DF-3F17715974FB}">
      <dgm:prSet/>
      <dgm:spPr/>
      <dgm:t>
        <a:bodyPr/>
        <a:lstStyle/>
        <a:p>
          <a:endParaRPr lang="th-TH"/>
        </a:p>
      </dgm:t>
    </dgm:pt>
    <dgm:pt modelId="{A401A6D4-FE22-4FF6-9840-AA25F43F979B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ต่อยอดหรือพัฒนา</a:t>
          </a:r>
          <a:br>
            <a:rPr lang="th-TH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กิจกรรมที่สอดคล้อง</a:t>
          </a:r>
          <a:br>
            <a:rPr lang="th-TH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กับภูมิสังคม/บริบท</a:t>
          </a:r>
          <a:endParaRPr lang="th-TH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B8EB999B-7F91-45E1-8F83-E07F5332AAAE}" type="parTrans" cxnId="{BCE50E54-6516-43B4-8DC2-78032C9E697C}">
      <dgm:prSet/>
      <dgm:spPr/>
      <dgm:t>
        <a:bodyPr/>
        <a:lstStyle/>
        <a:p>
          <a:endParaRPr lang="th-TH"/>
        </a:p>
      </dgm:t>
    </dgm:pt>
    <dgm:pt modelId="{E193C592-81AD-459A-A3FD-05AD195BD5D7}" type="sibTrans" cxnId="{BCE50E54-6516-43B4-8DC2-78032C9E697C}">
      <dgm:prSet/>
      <dgm:spPr/>
      <dgm:t>
        <a:bodyPr/>
        <a:lstStyle/>
        <a:p>
          <a:endParaRPr lang="th-TH"/>
        </a:p>
      </dgm:t>
    </dgm:pt>
    <dgm:pt modelId="{2FA1890F-BE56-4194-A018-EFAA5EB3FE84}">
      <dgm:prSet phldrT="[Text]" custT="1"/>
      <dgm:spPr/>
      <dgm:t>
        <a:bodyPr/>
        <a:lstStyle/>
        <a:p>
          <a: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บริหารทรัพยากรตามหลัก ปศพพ. การมีส่วนร่วม </a:t>
          </a:r>
          <a:b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รู้รักสามัคคี ไม่ประมาท</a:t>
          </a:r>
          <a:endParaRPr lang="th-TH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B577D490-893E-445E-A727-182A8977B3BA}" type="parTrans" cxnId="{850F39D9-F367-4ABD-85FB-551B218A9DBD}">
      <dgm:prSet/>
      <dgm:spPr/>
      <dgm:t>
        <a:bodyPr/>
        <a:lstStyle/>
        <a:p>
          <a:endParaRPr lang="th-TH"/>
        </a:p>
      </dgm:t>
    </dgm:pt>
    <dgm:pt modelId="{26D4BB89-3452-4BCA-A937-C37061072257}" type="sibTrans" cxnId="{850F39D9-F367-4ABD-85FB-551B218A9DBD}">
      <dgm:prSet/>
      <dgm:spPr/>
      <dgm:t>
        <a:bodyPr/>
        <a:lstStyle/>
        <a:p>
          <a:endParaRPr lang="th-TH"/>
        </a:p>
      </dgm:t>
    </dgm:pt>
    <dgm:pt modelId="{992085EF-47D4-4BA4-A877-1843F5584464}">
      <dgm:prSet phldrT="[Text]" custT="1"/>
      <dgm:spPr/>
      <dgm:t>
        <a:bodyPr/>
        <a:lstStyle/>
        <a:p>
          <a:pPr>
            <a:lnSpc>
              <a:spcPct val="70000"/>
            </a:lnSpc>
          </a:pPr>
          <a:r>
            <a:rPr lang="th-TH" sz="2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สอนวิชา “เศรษฐกิจพอเพียง”ตามมาตรฐาน ส ๓.๑ </a:t>
          </a:r>
          <a:endParaRPr lang="th-TH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8B4D3A26-2336-44A0-9CE0-5C1D80BEC7DA}" type="parTrans" cxnId="{FDFCE5D0-9131-4183-A986-CFA99C10421D}">
      <dgm:prSet/>
      <dgm:spPr/>
      <dgm:t>
        <a:bodyPr/>
        <a:lstStyle/>
        <a:p>
          <a:endParaRPr lang="th-TH"/>
        </a:p>
      </dgm:t>
    </dgm:pt>
    <dgm:pt modelId="{5EB4B703-B16C-402A-BF16-8D8898E10D0E}" type="sibTrans" cxnId="{FDFCE5D0-9131-4183-A986-CFA99C10421D}">
      <dgm:prSet/>
      <dgm:spPr/>
      <dgm:t>
        <a:bodyPr/>
        <a:lstStyle/>
        <a:p>
          <a:endParaRPr lang="th-TH"/>
        </a:p>
      </dgm:t>
    </dgm:pt>
    <dgm:pt modelId="{49D21A47-7605-4466-9E52-4B43CEB921D8}">
      <dgm:prSet phldrT="[Text]" custT="1"/>
      <dgm:spPr/>
      <dgm:t>
        <a:bodyPr/>
        <a:lstStyle/>
        <a:p>
          <a:r>
            <a:rPr lang="th-TH" sz="19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ใช้หลักคิด </a:t>
          </a:r>
          <a:br>
            <a:rPr lang="th-TH" sz="19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19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หลักปฏิบัติที่สอดคล้องกับหลักวิชาการอย่างสมเหตุสมผล</a:t>
          </a:r>
          <a:endParaRPr lang="th-TH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11D8FE95-ECE3-4976-BD05-A148028F44A9}" type="parTrans" cxnId="{60D42860-3305-4B21-81E4-73C96BC6C614}">
      <dgm:prSet/>
      <dgm:spPr/>
      <dgm:t>
        <a:bodyPr/>
        <a:lstStyle/>
        <a:p>
          <a:endParaRPr lang="th-TH"/>
        </a:p>
      </dgm:t>
    </dgm:pt>
    <dgm:pt modelId="{991C2A20-3BD7-4A00-82BF-0EDA666E7204}" type="sibTrans" cxnId="{60D42860-3305-4B21-81E4-73C96BC6C614}">
      <dgm:prSet/>
      <dgm:spPr/>
      <dgm:t>
        <a:bodyPr/>
        <a:lstStyle/>
        <a:p>
          <a:endParaRPr lang="th-TH"/>
        </a:p>
      </dgm:t>
    </dgm:pt>
    <dgm:pt modelId="{8A7FDA5E-ADA1-471E-926A-E0BFA023ADC8}">
      <dgm:prSet phldrT="[Text]" custT="1"/>
      <dgm:spPr/>
      <dgm:t>
        <a:bodyPr/>
        <a:lstStyle/>
        <a:p>
          <a:r>
            <a:rPr lang="th-TH" sz="18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rPr>
            <a:t>มีการวางแผนอย่างรอบคอบคำนึงถึงความเสี่ยงต่างๆ</a:t>
          </a:r>
          <a:endParaRPr lang="th-TH" sz="1800" dirty="0">
            <a:latin typeface="TH SarabunPSK" pitchFamily="34" charset="-34"/>
            <a:cs typeface="TH SarabunPSK" pitchFamily="34" charset="-34"/>
          </a:endParaRPr>
        </a:p>
      </dgm:t>
    </dgm:pt>
    <dgm:pt modelId="{0DCC6058-EA3D-4A77-9A55-7EC10DC1E045}" type="parTrans" cxnId="{DDF98ABB-F400-4B23-9CEB-A1F6C0A6D59E}">
      <dgm:prSet/>
      <dgm:spPr/>
      <dgm:t>
        <a:bodyPr/>
        <a:lstStyle/>
        <a:p>
          <a:endParaRPr lang="th-TH"/>
        </a:p>
      </dgm:t>
    </dgm:pt>
    <dgm:pt modelId="{7204E19D-9DE2-401A-BF79-F31E06ECACF1}" type="sibTrans" cxnId="{DDF98ABB-F400-4B23-9CEB-A1F6C0A6D59E}">
      <dgm:prSet/>
      <dgm:spPr/>
      <dgm:t>
        <a:bodyPr/>
        <a:lstStyle/>
        <a:p>
          <a:endParaRPr lang="th-TH"/>
        </a:p>
      </dgm:t>
    </dgm:pt>
    <dgm:pt modelId="{83FCBCAA-638D-40F8-836B-33BB20441DDC}">
      <dgm:prSet phldrT="[Text]" custT="1"/>
      <dgm:spPr/>
      <dgm:t>
        <a:bodyPr/>
        <a:lstStyle/>
        <a:p>
          <a:r>
            <a:rPr lang="th-TH" sz="18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rPr>
            <a:t>ส่งเสริมการเรียนรู้และคุณธรรม</a:t>
          </a:r>
          <a:endParaRPr lang="th-TH" sz="1800" dirty="0">
            <a:latin typeface="TH SarabunPSK" pitchFamily="34" charset="-34"/>
            <a:cs typeface="TH SarabunPSK" pitchFamily="34" charset="-34"/>
          </a:endParaRPr>
        </a:p>
      </dgm:t>
    </dgm:pt>
    <dgm:pt modelId="{138D9E83-2AE1-4D54-915E-61F427B7F8F7}" type="parTrans" cxnId="{9D7A5B9F-E3ED-441F-8232-972CCA3D9236}">
      <dgm:prSet/>
      <dgm:spPr/>
      <dgm:t>
        <a:bodyPr/>
        <a:lstStyle/>
        <a:p>
          <a:endParaRPr lang="th-TH"/>
        </a:p>
      </dgm:t>
    </dgm:pt>
    <dgm:pt modelId="{4DEB8D3F-C2F8-459C-8C60-093E734B00FB}" type="sibTrans" cxnId="{9D7A5B9F-E3ED-441F-8232-972CCA3D9236}">
      <dgm:prSet/>
      <dgm:spPr/>
      <dgm:t>
        <a:bodyPr/>
        <a:lstStyle/>
        <a:p>
          <a:endParaRPr lang="th-TH"/>
        </a:p>
      </dgm:t>
    </dgm:pt>
    <dgm:pt modelId="{32D021C2-CBAA-492D-9606-9B4AA359B353}" type="pres">
      <dgm:prSet presAssocID="{5D9F1D80-63EE-4BE4-9B96-1A2EEBEE36A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8EA4D418-2407-4963-B911-9213C70AE12D}" type="pres">
      <dgm:prSet presAssocID="{5D9F1D80-63EE-4BE4-9B96-1A2EEBEE36A9}" presName="outerBox" presStyleCnt="0"/>
      <dgm:spPr/>
    </dgm:pt>
    <dgm:pt modelId="{169B16BE-F1ED-465A-8F92-4381191EE8C6}" type="pres">
      <dgm:prSet presAssocID="{5D9F1D80-63EE-4BE4-9B96-1A2EEBEE36A9}" presName="outerBoxParent" presStyleLbl="node1" presStyleIdx="0" presStyleCnt="3" custLinFactNeighborY="1492"/>
      <dgm:spPr/>
      <dgm:t>
        <a:bodyPr/>
        <a:lstStyle/>
        <a:p>
          <a:endParaRPr lang="th-TH"/>
        </a:p>
      </dgm:t>
    </dgm:pt>
    <dgm:pt modelId="{B89CD8A5-5C1C-4B76-8A84-1D74AC7E8685}" type="pres">
      <dgm:prSet presAssocID="{5D9F1D80-63EE-4BE4-9B96-1A2EEBEE36A9}" presName="outerBoxChildren" presStyleCnt="0"/>
      <dgm:spPr/>
    </dgm:pt>
    <dgm:pt modelId="{F2EA43E1-A0FE-46BA-A9BC-E391AD9C5A01}" type="pres">
      <dgm:prSet presAssocID="{85614849-9719-4FB5-8A77-71D9FEBB5FEC}" presName="oChild" presStyleLbl="fgAcc1" presStyleIdx="0" presStyleCnt="10" custScaleX="152174" custScaleY="59293" custLinFactY="-2850" custLinFactNeighborX="16165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5FC4FA-F8BE-4941-A38E-C89E45890746}" type="pres">
      <dgm:prSet presAssocID="{CDBDAF89-DA3E-438C-8DE0-49D825D81804}" presName="outerSibTrans" presStyleCnt="0"/>
      <dgm:spPr/>
    </dgm:pt>
    <dgm:pt modelId="{EAEB658A-5DE2-460F-BEF9-21634230F620}" type="pres">
      <dgm:prSet presAssocID="{CDEFBAC4-15A4-4126-BD51-CBC4B3C90DA7}" presName="oChild" presStyleLbl="fgAcc1" presStyleIdx="1" presStyleCnt="10" custScaleX="154690" custScaleY="50227" custLinFactY="-3162" custLinFactNeighborX="14907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B0A560-9E14-4B3E-882B-BD53C51BC7F0}" type="pres">
      <dgm:prSet presAssocID="{276D326C-38DD-48C7-8048-B796BA3BDF85}" presName="outerSibTrans" presStyleCnt="0"/>
      <dgm:spPr/>
    </dgm:pt>
    <dgm:pt modelId="{540A3CBC-6CD2-467D-80A7-726B13F70180}" type="pres">
      <dgm:prSet presAssocID="{2FA1890F-BE56-4194-A018-EFAA5EB3FE84}" presName="oChild" presStyleLbl="fgAcc1" presStyleIdx="2" presStyleCnt="10" custScaleX="154376" custScaleY="52276" custLinFactY="-3056" custLinFactNeighborX="15064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B95D2F-335A-4235-BFDB-41016C2537C0}" type="pres">
      <dgm:prSet presAssocID="{5D9F1D80-63EE-4BE4-9B96-1A2EEBEE36A9}" presName="middleBox" presStyleCnt="0"/>
      <dgm:spPr/>
    </dgm:pt>
    <dgm:pt modelId="{872DD652-F9DC-4432-82D2-4820778CEA9E}" type="pres">
      <dgm:prSet presAssocID="{5D9F1D80-63EE-4BE4-9B96-1A2EEBEE36A9}" presName="middleBoxParent" presStyleLbl="node1" presStyleIdx="1" presStyleCnt="3" custScaleX="97628" custScaleY="111705" custLinFactNeighborX="4412" custLinFactNeighborY="0"/>
      <dgm:spPr/>
      <dgm:t>
        <a:bodyPr/>
        <a:lstStyle/>
        <a:p>
          <a:endParaRPr lang="th-TH"/>
        </a:p>
      </dgm:t>
    </dgm:pt>
    <dgm:pt modelId="{E386A11C-2204-46E2-B615-097EEC749790}" type="pres">
      <dgm:prSet presAssocID="{5D9F1D80-63EE-4BE4-9B96-1A2EEBEE36A9}" presName="middleBoxChildren" presStyleCnt="0"/>
      <dgm:spPr/>
    </dgm:pt>
    <dgm:pt modelId="{A0B19762-42B6-49B3-9A61-7034F5D52EE4}" type="pres">
      <dgm:prSet presAssocID="{992085EF-47D4-4BA4-A877-1843F5584464}" presName="mChild" presStyleLbl="fgAcc1" presStyleIdx="3" presStyleCnt="10" custAng="0" custScaleX="119012" custScaleY="2000000" custLinFactY="-879707" custLinFactNeighborX="37410" custLinFactNeighborY="-9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81ACA8-C19B-48FD-802C-C0F7EECE9AC9}" type="pres">
      <dgm:prSet presAssocID="{5EB4B703-B16C-402A-BF16-8D8898E10D0E}" presName="middleSibTrans" presStyleCnt="0"/>
      <dgm:spPr/>
    </dgm:pt>
    <dgm:pt modelId="{74D301C0-A966-4976-8B7A-61B9456168BC}" type="pres">
      <dgm:prSet presAssocID="{165F8B27-A202-422D-83E6-6C1C13EDCFF8}" presName="mChild" presStyleLbl="fgAcc1" presStyleIdx="4" presStyleCnt="10" custScaleX="119011" custScaleY="2000000" custLinFactY="-445200" custLinFactNeighborX="38334" custLinFactNeighborY="-5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2C9E99-C766-459F-9ED5-7B7BF68BE06A}" type="pres">
      <dgm:prSet presAssocID="{9F2B3E4D-E4CF-4076-A407-86CE38C14660}" presName="middleSibTrans" presStyleCnt="0"/>
      <dgm:spPr/>
    </dgm:pt>
    <dgm:pt modelId="{4E47D83A-C469-46DE-AD93-93763181C2E3}" type="pres">
      <dgm:prSet presAssocID="{B741D4FB-1C7F-4073-8CAB-08146949C0B7}" presName="mChild" presStyleLbl="fgAcc1" presStyleIdx="5" presStyleCnt="10" custScaleX="119010" custScaleY="2000000" custLinFactY="389420" custLinFactNeighborX="38334" custLinFactNeighborY="4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39C49B-7B34-43C4-A92D-180C99E0D77E}" type="pres">
      <dgm:prSet presAssocID="{5D9F1D80-63EE-4BE4-9B96-1A2EEBEE36A9}" presName="centerBox" presStyleCnt="0"/>
      <dgm:spPr/>
    </dgm:pt>
    <dgm:pt modelId="{2DAEC7B5-9637-48EF-8141-CB30F5149562}" type="pres">
      <dgm:prSet presAssocID="{5D9F1D80-63EE-4BE4-9B96-1A2EEBEE36A9}" presName="centerBoxParent" presStyleLbl="node1" presStyleIdx="2" presStyleCnt="3" custScaleX="95146" custScaleY="146245" custLinFactNeighborX="9645" custLinFactNeighborY="-4848"/>
      <dgm:spPr/>
      <dgm:t>
        <a:bodyPr/>
        <a:lstStyle/>
        <a:p>
          <a:endParaRPr lang="th-TH"/>
        </a:p>
      </dgm:t>
    </dgm:pt>
    <dgm:pt modelId="{7E4ED360-7477-41BE-8575-931E3391C0A9}" type="pres">
      <dgm:prSet presAssocID="{5D9F1D80-63EE-4BE4-9B96-1A2EEBEE36A9}" presName="centerBoxChildren" presStyleCnt="0"/>
      <dgm:spPr/>
    </dgm:pt>
    <dgm:pt modelId="{21EFCC3D-D3E1-4664-A28C-4F5CA671B7BC}" type="pres">
      <dgm:prSet presAssocID="{A401A6D4-FE22-4FF6-9840-AA25F43F979B}" presName="cChild" presStyleLbl="fgAcc1" presStyleIdx="6" presStyleCnt="10" custScaleX="2000000" custScaleY="208743" custLinFactX="1147527" custLinFactNeighborX="1200000" custLinFactNeighborY="-146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7C4743-ED21-4918-98FD-744A70527CDB}" type="pres">
      <dgm:prSet presAssocID="{E193C592-81AD-459A-A3FD-05AD195BD5D7}" presName="centerSibTrans" presStyleCnt="0"/>
      <dgm:spPr/>
    </dgm:pt>
    <dgm:pt modelId="{95D55763-4F33-4E0A-BC63-5E9A37882083}" type="pres">
      <dgm:prSet presAssocID="{8A7FDA5E-ADA1-471E-926A-E0BFA023ADC8}" presName="cChild" presStyleLbl="fgAcc1" presStyleIdx="7" presStyleCnt="10" custScaleX="2000000" custScaleY="115568" custLinFactX="3737769" custLinFactNeighborX="3800000" custLinFactNeighborY="-6266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41599-6DB4-4628-B7C3-EF28ACA03A09}" type="pres">
      <dgm:prSet presAssocID="{7204E19D-9DE2-401A-BF79-F31E06ECACF1}" presName="centerSibTrans" presStyleCnt="0"/>
      <dgm:spPr/>
    </dgm:pt>
    <dgm:pt modelId="{697F8E35-0999-4356-B541-02C4A754AD6D}" type="pres">
      <dgm:prSet presAssocID="{49D21A47-7605-4466-9E52-4B43CEB921D8}" presName="cChild" presStyleLbl="fgAcc1" presStyleIdx="8" presStyleCnt="10" custScaleX="2000000" custScaleY="216076" custLinFactX="-476270" custLinFactNeighborX="-500000" custLinFactNeighborY="-513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587C2B-DFB9-43D0-93F9-85D29CD7DAF3}" type="pres">
      <dgm:prSet presAssocID="{991C2A20-3BD7-4A00-82BF-0EDA666E7204}" presName="centerSibTrans" presStyleCnt="0"/>
      <dgm:spPr/>
    </dgm:pt>
    <dgm:pt modelId="{D14359B2-202A-43E2-97F0-0B2B179D35A5}" type="pres">
      <dgm:prSet presAssocID="{83FCBCAA-638D-40F8-836B-33BB20441DDC}" presName="cChild" presStyleLbl="fgAcc1" presStyleIdx="9" presStyleCnt="10" custScaleX="2000000" custScaleY="98986" custLinFactX="-154124" custLinFactNeighborX="-200000" custLinFactNeighborY="534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BB81468-5025-4C7E-A141-51FB5E23CB96}" type="presOf" srcId="{165F8B27-A202-422D-83E6-6C1C13EDCFF8}" destId="{74D301C0-A966-4976-8B7A-61B9456168BC}" srcOrd="0" destOrd="0" presId="urn:microsoft.com/office/officeart/2005/8/layout/target2"/>
    <dgm:cxn modelId="{ED6110C8-E0EB-478A-891C-73720C4EF533}" srcId="{0CD5AE51-B851-4D9E-A0B8-F06A907379AE}" destId="{165F8B27-A202-422D-83E6-6C1C13EDCFF8}" srcOrd="1" destOrd="0" parTransId="{9377C4A7-B7D8-4192-B381-1E1FDE482154}" sibTransId="{9F2B3E4D-E4CF-4076-A407-86CE38C14660}"/>
    <dgm:cxn modelId="{DA860CFD-37FF-4E14-8484-C4A67553E056}" srcId="{5D9F1D80-63EE-4BE4-9B96-1A2EEBEE36A9}" destId="{C6422CB9-067F-4EDD-AAB9-332D55852512}" srcOrd="0" destOrd="0" parTransId="{86DF2673-50BE-4537-9C06-147A830236A4}" sibTransId="{19899FC2-0A39-4037-9068-8A493FFFC2B6}"/>
    <dgm:cxn modelId="{12E28ACE-DAF4-44ED-8C88-3304B516899E}" type="presOf" srcId="{B741D4FB-1C7F-4073-8CAB-08146949C0B7}" destId="{4E47D83A-C469-46DE-AD93-93763181C2E3}" srcOrd="0" destOrd="0" presId="urn:microsoft.com/office/officeart/2005/8/layout/target2"/>
    <dgm:cxn modelId="{201BC429-BFF1-4E5A-B040-471A3B90CFFD}" type="presOf" srcId="{49D21A47-7605-4466-9E52-4B43CEB921D8}" destId="{697F8E35-0999-4356-B541-02C4A754AD6D}" srcOrd="0" destOrd="0" presId="urn:microsoft.com/office/officeart/2005/8/layout/target2"/>
    <dgm:cxn modelId="{DDF98ABB-F400-4B23-9CEB-A1F6C0A6D59E}" srcId="{73FF7173-CB6A-4806-854A-189B1D2393AA}" destId="{8A7FDA5E-ADA1-471E-926A-E0BFA023ADC8}" srcOrd="1" destOrd="0" parTransId="{0DCC6058-EA3D-4A77-9A55-7EC10DC1E045}" sibTransId="{7204E19D-9DE2-401A-BF79-F31E06ECACF1}"/>
    <dgm:cxn modelId="{8A941DF3-CBB7-434C-90E6-908CDE467944}" type="presOf" srcId="{8A7FDA5E-ADA1-471E-926A-E0BFA023ADC8}" destId="{95D55763-4F33-4E0A-BC63-5E9A37882083}" srcOrd="0" destOrd="0" presId="urn:microsoft.com/office/officeart/2005/8/layout/target2"/>
    <dgm:cxn modelId="{BCE50E54-6516-43B4-8DC2-78032C9E697C}" srcId="{73FF7173-CB6A-4806-854A-189B1D2393AA}" destId="{A401A6D4-FE22-4FF6-9840-AA25F43F979B}" srcOrd="0" destOrd="0" parTransId="{B8EB999B-7F91-45E1-8F83-E07F5332AAAE}" sibTransId="{E193C592-81AD-459A-A3FD-05AD195BD5D7}"/>
    <dgm:cxn modelId="{43CF9E5F-C3F8-4249-834C-EFF75DCC6A83}" type="presOf" srcId="{83FCBCAA-638D-40F8-836B-33BB20441DDC}" destId="{D14359B2-202A-43E2-97F0-0B2B179D35A5}" srcOrd="0" destOrd="0" presId="urn:microsoft.com/office/officeart/2005/8/layout/target2"/>
    <dgm:cxn modelId="{60D42860-3305-4B21-81E4-73C96BC6C614}" srcId="{73FF7173-CB6A-4806-854A-189B1D2393AA}" destId="{49D21A47-7605-4466-9E52-4B43CEB921D8}" srcOrd="2" destOrd="0" parTransId="{11D8FE95-ECE3-4976-BD05-A148028F44A9}" sibTransId="{991C2A20-3BD7-4A00-82BF-0EDA666E7204}"/>
    <dgm:cxn modelId="{ED70C2E0-999C-4AA1-8F1D-9B334EEE6DC2}" srcId="{C6422CB9-067F-4EDD-AAB9-332D55852512}" destId="{85614849-9719-4FB5-8A77-71D9FEBB5FEC}" srcOrd="0" destOrd="0" parTransId="{4CE577EC-D7D6-461B-B38B-26C187AD68C0}" sibTransId="{CDBDAF89-DA3E-438C-8DE0-49D825D81804}"/>
    <dgm:cxn modelId="{6A4270BD-64D8-4B38-A1BC-828799B4D34C}" type="presOf" srcId="{CDEFBAC4-15A4-4126-BD51-CBC4B3C90DA7}" destId="{EAEB658A-5DE2-460F-BEF9-21634230F620}" srcOrd="0" destOrd="0" presId="urn:microsoft.com/office/officeart/2005/8/layout/target2"/>
    <dgm:cxn modelId="{AE56FFE3-5852-4A4B-A681-FBF049010724}" type="presOf" srcId="{992085EF-47D4-4BA4-A877-1843F5584464}" destId="{A0B19762-42B6-49B3-9A61-7034F5D52EE4}" srcOrd="0" destOrd="0" presId="urn:microsoft.com/office/officeart/2005/8/layout/target2"/>
    <dgm:cxn modelId="{850F39D9-F367-4ABD-85FB-551B218A9DBD}" srcId="{C6422CB9-067F-4EDD-AAB9-332D55852512}" destId="{2FA1890F-BE56-4194-A018-EFAA5EB3FE84}" srcOrd="2" destOrd="0" parTransId="{B577D490-893E-445E-A727-182A8977B3BA}" sibTransId="{26D4BB89-3452-4BCA-A937-C37061072257}"/>
    <dgm:cxn modelId="{E41E1BE2-E050-42AB-B40C-FF526B9CCB71}" type="presOf" srcId="{C6422CB9-067F-4EDD-AAB9-332D55852512}" destId="{169B16BE-F1ED-465A-8F92-4381191EE8C6}" srcOrd="0" destOrd="0" presId="urn:microsoft.com/office/officeart/2005/8/layout/target2"/>
    <dgm:cxn modelId="{DA0D7170-30A3-4FBF-BAC7-68E4183723B4}" srcId="{0CD5AE51-B851-4D9E-A0B8-F06A907379AE}" destId="{B741D4FB-1C7F-4073-8CAB-08146949C0B7}" srcOrd="2" destOrd="0" parTransId="{68EC9CD6-7C2E-49D0-8DE5-17B13A5199E7}" sibTransId="{C2BF61DA-32A0-49B0-8998-EFCC0C62A598}"/>
    <dgm:cxn modelId="{FDFCE5D0-9131-4183-A986-CFA99C10421D}" srcId="{0CD5AE51-B851-4D9E-A0B8-F06A907379AE}" destId="{992085EF-47D4-4BA4-A877-1843F5584464}" srcOrd="0" destOrd="0" parTransId="{8B4D3A26-2336-44A0-9CE0-5C1D80BEC7DA}" sibTransId="{5EB4B703-B16C-402A-BF16-8D8898E10D0E}"/>
    <dgm:cxn modelId="{2C949404-56BA-407D-A7AB-89D85425DAA0}" type="presOf" srcId="{0CD5AE51-B851-4D9E-A0B8-F06A907379AE}" destId="{872DD652-F9DC-4432-82D2-4820778CEA9E}" srcOrd="0" destOrd="0" presId="urn:microsoft.com/office/officeart/2005/8/layout/target2"/>
    <dgm:cxn modelId="{272104D1-ACB5-4CC7-8569-573CAA42D3D8}" type="presOf" srcId="{2FA1890F-BE56-4194-A018-EFAA5EB3FE84}" destId="{540A3CBC-6CD2-467D-80A7-726B13F70180}" srcOrd="0" destOrd="0" presId="urn:microsoft.com/office/officeart/2005/8/layout/target2"/>
    <dgm:cxn modelId="{B231490E-4896-46B9-B7DF-3F17715974FB}" srcId="{5D9F1D80-63EE-4BE4-9B96-1A2EEBEE36A9}" destId="{73FF7173-CB6A-4806-854A-189B1D2393AA}" srcOrd="2" destOrd="0" parTransId="{B4A186E7-76B1-4B5A-A0D6-08E79C22DD79}" sibTransId="{14C3E9F2-9466-4914-9B62-0B00B47F4B39}"/>
    <dgm:cxn modelId="{557C2330-DFF3-4B21-BFFF-44A4E77ADCBA}" type="presOf" srcId="{5D9F1D80-63EE-4BE4-9B96-1A2EEBEE36A9}" destId="{32D021C2-CBAA-492D-9606-9B4AA359B353}" srcOrd="0" destOrd="0" presId="urn:microsoft.com/office/officeart/2005/8/layout/target2"/>
    <dgm:cxn modelId="{9F5FCC4A-B63C-42C6-A65B-CEBCF46C62C1}" srcId="{C6422CB9-067F-4EDD-AAB9-332D55852512}" destId="{CDEFBAC4-15A4-4126-BD51-CBC4B3C90DA7}" srcOrd="1" destOrd="0" parTransId="{E8785C40-CA26-4CBB-97FD-DFE7134AAC64}" sibTransId="{276D326C-38DD-48C7-8048-B796BA3BDF85}"/>
    <dgm:cxn modelId="{9D7A5B9F-E3ED-441F-8232-972CCA3D9236}" srcId="{73FF7173-CB6A-4806-854A-189B1D2393AA}" destId="{83FCBCAA-638D-40F8-836B-33BB20441DDC}" srcOrd="3" destOrd="0" parTransId="{138D9E83-2AE1-4D54-915E-61F427B7F8F7}" sibTransId="{4DEB8D3F-C2F8-459C-8C60-093E734B00FB}"/>
    <dgm:cxn modelId="{0AFB102D-1730-4CD4-88DC-6E800CAFB6E5}" srcId="{5D9F1D80-63EE-4BE4-9B96-1A2EEBEE36A9}" destId="{0CD5AE51-B851-4D9E-A0B8-F06A907379AE}" srcOrd="1" destOrd="0" parTransId="{A6E6C18C-A6FB-44EB-BEEE-F0F807EC0AE9}" sibTransId="{91F068B5-0154-4764-BB82-B6E49DBD7497}"/>
    <dgm:cxn modelId="{A5DAEFAE-260C-41C7-9601-3E8C40191328}" type="presOf" srcId="{73FF7173-CB6A-4806-854A-189B1D2393AA}" destId="{2DAEC7B5-9637-48EF-8141-CB30F5149562}" srcOrd="0" destOrd="0" presId="urn:microsoft.com/office/officeart/2005/8/layout/target2"/>
    <dgm:cxn modelId="{F359FE88-835D-49EB-995B-2DD1BF37C53B}" type="presOf" srcId="{85614849-9719-4FB5-8A77-71D9FEBB5FEC}" destId="{F2EA43E1-A0FE-46BA-A9BC-E391AD9C5A01}" srcOrd="0" destOrd="0" presId="urn:microsoft.com/office/officeart/2005/8/layout/target2"/>
    <dgm:cxn modelId="{88EEDD2F-6F16-48AA-9986-4B7A29536A02}" type="presOf" srcId="{A401A6D4-FE22-4FF6-9840-AA25F43F979B}" destId="{21EFCC3D-D3E1-4664-A28C-4F5CA671B7BC}" srcOrd="0" destOrd="0" presId="urn:microsoft.com/office/officeart/2005/8/layout/target2"/>
    <dgm:cxn modelId="{2CD4890A-1182-4170-8C18-FB559F67B6FA}" type="presParOf" srcId="{32D021C2-CBAA-492D-9606-9B4AA359B353}" destId="{8EA4D418-2407-4963-B911-9213C70AE12D}" srcOrd="0" destOrd="0" presId="urn:microsoft.com/office/officeart/2005/8/layout/target2"/>
    <dgm:cxn modelId="{FD6666C9-3F4E-49D9-BBA7-A16D9CF62E96}" type="presParOf" srcId="{8EA4D418-2407-4963-B911-9213C70AE12D}" destId="{169B16BE-F1ED-465A-8F92-4381191EE8C6}" srcOrd="0" destOrd="0" presId="urn:microsoft.com/office/officeart/2005/8/layout/target2"/>
    <dgm:cxn modelId="{B19EA86A-E70B-4125-BF15-A3C53BD00367}" type="presParOf" srcId="{8EA4D418-2407-4963-B911-9213C70AE12D}" destId="{B89CD8A5-5C1C-4B76-8A84-1D74AC7E8685}" srcOrd="1" destOrd="0" presId="urn:microsoft.com/office/officeart/2005/8/layout/target2"/>
    <dgm:cxn modelId="{9195CDEC-8C72-49C7-A9D3-376B9B404547}" type="presParOf" srcId="{B89CD8A5-5C1C-4B76-8A84-1D74AC7E8685}" destId="{F2EA43E1-A0FE-46BA-A9BC-E391AD9C5A01}" srcOrd="0" destOrd="0" presId="urn:microsoft.com/office/officeart/2005/8/layout/target2"/>
    <dgm:cxn modelId="{CABC26F5-4BE2-4409-B7CB-B87D5931869A}" type="presParOf" srcId="{B89CD8A5-5C1C-4B76-8A84-1D74AC7E8685}" destId="{CD5FC4FA-F8BE-4941-A38E-C89E45890746}" srcOrd="1" destOrd="0" presId="urn:microsoft.com/office/officeart/2005/8/layout/target2"/>
    <dgm:cxn modelId="{A4E9CB7D-3101-452F-B8A4-884A3D4EC914}" type="presParOf" srcId="{B89CD8A5-5C1C-4B76-8A84-1D74AC7E8685}" destId="{EAEB658A-5DE2-460F-BEF9-21634230F620}" srcOrd="2" destOrd="0" presId="urn:microsoft.com/office/officeart/2005/8/layout/target2"/>
    <dgm:cxn modelId="{02E06050-52EA-493E-9945-2FCC0FCA9AB6}" type="presParOf" srcId="{B89CD8A5-5C1C-4B76-8A84-1D74AC7E8685}" destId="{50B0A560-9E14-4B3E-882B-BD53C51BC7F0}" srcOrd="3" destOrd="0" presId="urn:microsoft.com/office/officeart/2005/8/layout/target2"/>
    <dgm:cxn modelId="{3AA3E4FA-FB8C-4E96-A5F1-8B3F37C9EB5B}" type="presParOf" srcId="{B89CD8A5-5C1C-4B76-8A84-1D74AC7E8685}" destId="{540A3CBC-6CD2-467D-80A7-726B13F70180}" srcOrd="4" destOrd="0" presId="urn:microsoft.com/office/officeart/2005/8/layout/target2"/>
    <dgm:cxn modelId="{47DD9564-C659-453C-9AFA-138A058CB063}" type="presParOf" srcId="{32D021C2-CBAA-492D-9606-9B4AA359B353}" destId="{19B95D2F-335A-4235-BFDB-41016C2537C0}" srcOrd="1" destOrd="0" presId="urn:microsoft.com/office/officeart/2005/8/layout/target2"/>
    <dgm:cxn modelId="{31294D38-242A-48E8-AFF5-91537C448394}" type="presParOf" srcId="{19B95D2F-335A-4235-BFDB-41016C2537C0}" destId="{872DD652-F9DC-4432-82D2-4820778CEA9E}" srcOrd="0" destOrd="0" presId="urn:microsoft.com/office/officeart/2005/8/layout/target2"/>
    <dgm:cxn modelId="{B443DF69-F12F-4AD9-B44F-7C25DFA32440}" type="presParOf" srcId="{19B95D2F-335A-4235-BFDB-41016C2537C0}" destId="{E386A11C-2204-46E2-B615-097EEC749790}" srcOrd="1" destOrd="0" presId="urn:microsoft.com/office/officeart/2005/8/layout/target2"/>
    <dgm:cxn modelId="{35ECD8F5-45B3-4071-AC4D-07FA19703D77}" type="presParOf" srcId="{E386A11C-2204-46E2-B615-097EEC749790}" destId="{A0B19762-42B6-49B3-9A61-7034F5D52EE4}" srcOrd="0" destOrd="0" presId="urn:microsoft.com/office/officeart/2005/8/layout/target2"/>
    <dgm:cxn modelId="{52759B51-E4E2-43AC-A8F3-EE5A816EE8C4}" type="presParOf" srcId="{E386A11C-2204-46E2-B615-097EEC749790}" destId="{7281ACA8-C19B-48FD-802C-C0F7EECE9AC9}" srcOrd="1" destOrd="0" presId="urn:microsoft.com/office/officeart/2005/8/layout/target2"/>
    <dgm:cxn modelId="{F4E2AE4A-5CB3-47B4-BB27-6568CCBA9D4E}" type="presParOf" srcId="{E386A11C-2204-46E2-B615-097EEC749790}" destId="{74D301C0-A966-4976-8B7A-61B9456168BC}" srcOrd="2" destOrd="0" presId="urn:microsoft.com/office/officeart/2005/8/layout/target2"/>
    <dgm:cxn modelId="{D4358EA4-AAF9-43C6-A456-6F0F9324786F}" type="presParOf" srcId="{E386A11C-2204-46E2-B615-097EEC749790}" destId="{692C9E99-C766-459F-9ED5-7B7BF68BE06A}" srcOrd="3" destOrd="0" presId="urn:microsoft.com/office/officeart/2005/8/layout/target2"/>
    <dgm:cxn modelId="{B2148EB5-CE1A-460E-A9CD-7D09C1C93452}" type="presParOf" srcId="{E386A11C-2204-46E2-B615-097EEC749790}" destId="{4E47D83A-C469-46DE-AD93-93763181C2E3}" srcOrd="4" destOrd="0" presId="urn:microsoft.com/office/officeart/2005/8/layout/target2"/>
    <dgm:cxn modelId="{D06DAD65-5F85-441C-A307-1E61E647F69F}" type="presParOf" srcId="{32D021C2-CBAA-492D-9606-9B4AA359B353}" destId="{C839C49B-7B34-43C4-A92D-180C99E0D77E}" srcOrd="2" destOrd="0" presId="urn:microsoft.com/office/officeart/2005/8/layout/target2"/>
    <dgm:cxn modelId="{C86E7956-E104-4216-B434-BC9897304CE8}" type="presParOf" srcId="{C839C49B-7B34-43C4-A92D-180C99E0D77E}" destId="{2DAEC7B5-9637-48EF-8141-CB30F5149562}" srcOrd="0" destOrd="0" presId="urn:microsoft.com/office/officeart/2005/8/layout/target2"/>
    <dgm:cxn modelId="{BFC59F17-ED8C-4CF8-8FF1-197E47343994}" type="presParOf" srcId="{C839C49B-7B34-43C4-A92D-180C99E0D77E}" destId="{7E4ED360-7477-41BE-8575-931E3391C0A9}" srcOrd="1" destOrd="0" presId="urn:microsoft.com/office/officeart/2005/8/layout/target2"/>
    <dgm:cxn modelId="{6E7A3F0D-C11A-4CB1-8667-50760E32FC8E}" type="presParOf" srcId="{7E4ED360-7477-41BE-8575-931E3391C0A9}" destId="{21EFCC3D-D3E1-4664-A28C-4F5CA671B7BC}" srcOrd="0" destOrd="0" presId="urn:microsoft.com/office/officeart/2005/8/layout/target2"/>
    <dgm:cxn modelId="{A0B6CF1E-95C5-4AC8-B631-51F3D849FC27}" type="presParOf" srcId="{7E4ED360-7477-41BE-8575-931E3391C0A9}" destId="{4F7C4743-ED21-4918-98FD-744A70527CDB}" srcOrd="1" destOrd="0" presId="urn:microsoft.com/office/officeart/2005/8/layout/target2"/>
    <dgm:cxn modelId="{2213BAA4-876F-4B20-82EF-1D5C0287B90C}" type="presParOf" srcId="{7E4ED360-7477-41BE-8575-931E3391C0A9}" destId="{95D55763-4F33-4E0A-BC63-5E9A37882083}" srcOrd="2" destOrd="0" presId="urn:microsoft.com/office/officeart/2005/8/layout/target2"/>
    <dgm:cxn modelId="{B12CA48D-0574-4CFE-BA11-83353FBC7E54}" type="presParOf" srcId="{7E4ED360-7477-41BE-8575-931E3391C0A9}" destId="{3F541599-6DB4-4628-B7C3-EF28ACA03A09}" srcOrd="3" destOrd="0" presId="urn:microsoft.com/office/officeart/2005/8/layout/target2"/>
    <dgm:cxn modelId="{736AA5D2-60D8-45BB-9DBD-77C635AEB49E}" type="presParOf" srcId="{7E4ED360-7477-41BE-8575-931E3391C0A9}" destId="{697F8E35-0999-4356-B541-02C4A754AD6D}" srcOrd="4" destOrd="0" presId="urn:microsoft.com/office/officeart/2005/8/layout/target2"/>
    <dgm:cxn modelId="{BCFC50A0-5DD2-431A-93FE-DEF212E77FFA}" type="presParOf" srcId="{7E4ED360-7477-41BE-8575-931E3391C0A9}" destId="{0E587C2B-DFB9-43D0-93F9-85D29CD7DAF3}" srcOrd="5" destOrd="0" presId="urn:microsoft.com/office/officeart/2005/8/layout/target2"/>
    <dgm:cxn modelId="{C4B388D8-538D-440A-A0CF-2249A1177E87}" type="presParOf" srcId="{7E4ED360-7477-41BE-8575-931E3391C0A9}" destId="{D14359B2-202A-43E2-97F0-0B2B179D35A5}" srcOrd="6" destOrd="0" presId="urn:microsoft.com/office/officeart/2005/8/layout/target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42C840-5189-46C0-99A9-4E3FC5825E62}" type="doc">
      <dgm:prSet loTypeId="urn:microsoft.com/office/officeart/2005/8/layout/hProcess7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E3403F8-8D3D-4DA3-A87C-59845E0663D4}">
      <dgm:prSet phldrT="[Text]"/>
      <dgm:spPr/>
      <dgm:t>
        <a:bodyPr/>
        <a:lstStyle/>
        <a:p>
          <a:r>
            <a:rPr lang="th-TH" b="1" dirty="0" smtClean="0">
              <a:latin typeface="TH Kodchasal" pitchFamily="2" charset="-34"/>
              <a:cs typeface="TH Kodchasal" pitchFamily="2" charset="-34"/>
            </a:rPr>
            <a:t>เป้าหมายการเรียนรู้</a:t>
          </a:r>
          <a:endParaRPr lang="th-TH" b="1" dirty="0">
            <a:latin typeface="TH Kodchasal" pitchFamily="2" charset="-34"/>
            <a:cs typeface="TH Kodchasal" pitchFamily="2" charset="-34"/>
          </a:endParaRPr>
        </a:p>
      </dgm:t>
    </dgm:pt>
    <dgm:pt modelId="{D8DCD2F6-65BC-48D1-B4BB-8D90572A1162}" type="parTrans" cxnId="{82FF45C1-3CF8-4481-BC98-75F8137FC77E}">
      <dgm:prSet/>
      <dgm:spPr/>
      <dgm:t>
        <a:bodyPr/>
        <a:lstStyle/>
        <a:p>
          <a:endParaRPr lang="th-TH"/>
        </a:p>
      </dgm:t>
    </dgm:pt>
    <dgm:pt modelId="{FB1F7CDF-2D06-4BC0-9198-8FD4C8307A02}" type="sibTrans" cxnId="{82FF45C1-3CF8-4481-BC98-75F8137FC77E}">
      <dgm:prSet/>
      <dgm:spPr/>
      <dgm:t>
        <a:bodyPr/>
        <a:lstStyle/>
        <a:p>
          <a:endParaRPr lang="th-TH"/>
        </a:p>
      </dgm:t>
    </dgm:pt>
    <dgm:pt modelId="{C5B66DB2-5659-4160-BC2C-300C8B6F7873}">
      <dgm:prSet phldrT="[Text]" custT="1"/>
      <dgm:spPr/>
      <dgm:t>
        <a:bodyPr/>
        <a:lstStyle/>
        <a:p>
          <a:pPr marL="273050" indent="-273050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๒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.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 มาตรฐานการเรียนรู้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ตัวชี้วัด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C530F037-6EBD-4674-9175-A6E0AB724ADE}" type="parTrans" cxnId="{72F2F25A-A99A-44E2-A48D-2B82F2BD1342}">
      <dgm:prSet/>
      <dgm:spPr/>
      <dgm:t>
        <a:bodyPr/>
        <a:lstStyle/>
        <a:p>
          <a:endParaRPr lang="th-TH"/>
        </a:p>
      </dgm:t>
    </dgm:pt>
    <dgm:pt modelId="{D018CEB3-2606-40B1-81FE-D34884F025D5}" type="sibTrans" cxnId="{72F2F25A-A99A-44E2-A48D-2B82F2BD1342}">
      <dgm:prSet/>
      <dgm:spPr/>
      <dgm:t>
        <a:bodyPr/>
        <a:lstStyle/>
        <a:p>
          <a:endParaRPr lang="th-TH"/>
        </a:p>
      </dgm:t>
    </dgm:pt>
    <dgm:pt modelId="{53C9AA56-0127-4976-AE44-2F547ACB10FC}">
      <dgm:prSet phldrT="[Text]" custT="1"/>
      <dgm:spPr/>
      <dgm:t>
        <a:bodyPr/>
        <a:lstStyle/>
        <a:p>
          <a:r>
            <a:rPr lang="th-TH" sz="3200" b="1" dirty="0" smtClean="0">
              <a:latin typeface="TH Kodchasal" pitchFamily="2" charset="-34"/>
              <a:cs typeface="TH Kodchasal" pitchFamily="2" charset="-34"/>
            </a:rPr>
            <a:t>หลักฐานการเรียนรู้</a:t>
          </a:r>
          <a:endParaRPr lang="th-TH" sz="3200" b="1" dirty="0">
            <a:latin typeface="TH Kodchasal" pitchFamily="2" charset="-34"/>
            <a:cs typeface="TH Kodchasal" pitchFamily="2" charset="-34"/>
          </a:endParaRPr>
        </a:p>
      </dgm:t>
    </dgm:pt>
    <dgm:pt modelId="{F6AAB415-1469-4335-B5D0-48EAC163CFE9}" type="parTrans" cxnId="{2FBA2A6E-E2F9-42BA-91FF-48D8A291D958}">
      <dgm:prSet/>
      <dgm:spPr/>
      <dgm:t>
        <a:bodyPr/>
        <a:lstStyle/>
        <a:p>
          <a:endParaRPr lang="th-TH"/>
        </a:p>
      </dgm:t>
    </dgm:pt>
    <dgm:pt modelId="{F4A418D4-C9E0-43C1-AD19-9AA6F45A0C82}" type="sibTrans" cxnId="{2FBA2A6E-E2F9-42BA-91FF-48D8A291D958}">
      <dgm:prSet/>
      <dgm:spPr/>
      <dgm:t>
        <a:bodyPr/>
        <a:lstStyle/>
        <a:p>
          <a:endParaRPr lang="th-TH"/>
        </a:p>
      </dgm:t>
    </dgm:pt>
    <dgm:pt modelId="{F0313BF1-B49C-4331-A164-D488769974CB}">
      <dgm:prSet phldrT="[Text]" custT="1"/>
      <dgm:spPr/>
      <dgm:t>
        <a:bodyPr/>
        <a:lstStyle/>
        <a:p>
          <a:pPr marL="355600" indent="-355600"/>
          <a:r>
            <a:rPr lang="th-TH" sz="4000" dirty="0" smtClean="0">
              <a:latin typeface="TH Krub" pitchFamily="2" charset="-34"/>
              <a:cs typeface="TH Krub" pitchFamily="2" charset="-34"/>
            </a:rPr>
            <a:t>๗</a:t>
          </a:r>
          <a:r>
            <a:rPr lang="en-US" sz="4000" dirty="0" smtClean="0">
              <a:latin typeface="TH Krub" pitchFamily="2" charset="-34"/>
              <a:cs typeface="TH Krub" pitchFamily="2" charset="-34"/>
            </a:rPr>
            <a:t>.</a:t>
          </a:r>
          <a:r>
            <a:rPr lang="th-TH" sz="4000" dirty="0" smtClean="0">
              <a:latin typeface="TH Krub" pitchFamily="2" charset="-34"/>
              <a:cs typeface="TH Krub" pitchFamily="2" charset="-34"/>
            </a:rPr>
            <a:t> </a:t>
          </a:r>
          <a:r>
            <a:rPr lang="th-TH" sz="3600" b="1" dirty="0" smtClean="0">
              <a:latin typeface="TH Krub" pitchFamily="2" charset="-34"/>
              <a:cs typeface="TH Krub" pitchFamily="2" charset="-34"/>
            </a:rPr>
            <a:t>ชิ้นงาน </a:t>
          </a:r>
          <a:r>
            <a:rPr lang="en-US" sz="3600" b="1" dirty="0" smtClean="0">
              <a:latin typeface="TH Krub" pitchFamily="2" charset="-34"/>
              <a:cs typeface="TH Krub" pitchFamily="2" charset="-34"/>
            </a:rPr>
            <a:t>/</a:t>
          </a:r>
          <a:r>
            <a:rPr lang="th-TH" sz="3600" b="1" dirty="0" smtClean="0">
              <a:latin typeface="TH Krub" pitchFamily="2" charset="-34"/>
              <a:cs typeface="TH Krub" pitchFamily="2" charset="-34"/>
            </a:rPr>
            <a:t/>
          </a:r>
          <a:br>
            <a:rPr lang="th-TH" sz="3600" b="1" dirty="0" smtClean="0">
              <a:latin typeface="TH Krub" pitchFamily="2" charset="-34"/>
              <a:cs typeface="TH Krub" pitchFamily="2" charset="-34"/>
            </a:rPr>
          </a:br>
          <a:r>
            <a:rPr lang="th-TH" sz="3600" b="1" dirty="0" smtClean="0">
              <a:latin typeface="TH Krub" pitchFamily="2" charset="-34"/>
              <a:cs typeface="TH Krub" pitchFamily="2" charset="-34"/>
            </a:rPr>
            <a:t> ภาระงาน</a:t>
          </a:r>
          <a:endParaRPr lang="th-TH" sz="3600" b="1" dirty="0">
            <a:latin typeface="TH Krub" pitchFamily="2" charset="-34"/>
            <a:cs typeface="TH Krub" pitchFamily="2" charset="-34"/>
          </a:endParaRPr>
        </a:p>
      </dgm:t>
    </dgm:pt>
    <dgm:pt modelId="{A3205D14-BAA7-474C-BBF2-529AC86947CA}" type="parTrans" cxnId="{05942F95-D5D5-4FDE-B67D-0E42086BAD7F}">
      <dgm:prSet/>
      <dgm:spPr/>
      <dgm:t>
        <a:bodyPr/>
        <a:lstStyle/>
        <a:p>
          <a:endParaRPr lang="th-TH"/>
        </a:p>
      </dgm:t>
    </dgm:pt>
    <dgm:pt modelId="{6E6F5DB9-5561-465C-BB95-604B281E18AA}" type="sibTrans" cxnId="{05942F95-D5D5-4FDE-B67D-0E42086BAD7F}">
      <dgm:prSet/>
      <dgm:spPr/>
      <dgm:t>
        <a:bodyPr/>
        <a:lstStyle/>
        <a:p>
          <a:endParaRPr lang="th-TH"/>
        </a:p>
      </dgm:t>
    </dgm:pt>
    <dgm:pt modelId="{803F9F70-6E76-4F99-B39F-F2351691E01C}">
      <dgm:prSet phldrT="[Text]" custT="1"/>
      <dgm:spPr/>
      <dgm:t>
        <a:bodyPr/>
        <a:lstStyle/>
        <a:p>
          <a:r>
            <a:rPr lang="th-TH" sz="3200" b="1" dirty="0" smtClean="0">
              <a:latin typeface="TH Kodchasal" pitchFamily="2" charset="-34"/>
              <a:cs typeface="TH Kodchasal" pitchFamily="2" charset="-34"/>
            </a:rPr>
            <a:t>กิจกรรมการเรียนรู้</a:t>
          </a:r>
          <a:endParaRPr lang="th-TH" sz="3200" b="1" dirty="0">
            <a:latin typeface="TH Kodchasal" pitchFamily="2" charset="-34"/>
            <a:cs typeface="TH Kodchasal" pitchFamily="2" charset="-34"/>
          </a:endParaRPr>
        </a:p>
      </dgm:t>
    </dgm:pt>
    <dgm:pt modelId="{F8295D61-595D-488B-8796-08754686B126}" type="parTrans" cxnId="{407BA1C5-0C24-4A80-8A69-7F6F8FF0CE4A}">
      <dgm:prSet/>
      <dgm:spPr/>
      <dgm:t>
        <a:bodyPr/>
        <a:lstStyle/>
        <a:p>
          <a:endParaRPr lang="th-TH"/>
        </a:p>
      </dgm:t>
    </dgm:pt>
    <dgm:pt modelId="{2B496FC5-925F-47DA-849A-F54636F6C531}" type="sibTrans" cxnId="{407BA1C5-0C24-4A80-8A69-7F6F8FF0CE4A}">
      <dgm:prSet/>
      <dgm:spPr/>
      <dgm:t>
        <a:bodyPr/>
        <a:lstStyle/>
        <a:p>
          <a:endParaRPr lang="th-TH"/>
        </a:p>
      </dgm:t>
    </dgm:pt>
    <dgm:pt modelId="{4E85C2F1-5839-4E4A-ABE1-18FF4901062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dirty="0" smtClean="0">
              <a:latin typeface="TH Krub" pitchFamily="2" charset="-34"/>
              <a:cs typeface="TH Krub" pitchFamily="2" charset="-34"/>
            </a:rPr>
            <a:t>๙</a:t>
          </a:r>
          <a:r>
            <a:rPr lang="en-US" sz="3600" b="1" dirty="0" smtClean="0">
              <a:latin typeface="TH Krub" pitchFamily="2" charset="-34"/>
              <a:cs typeface="TH Krub" pitchFamily="2" charset="-34"/>
            </a:rPr>
            <a:t>.</a:t>
          </a:r>
          <a:r>
            <a:rPr lang="th-TH" sz="3600" b="1" dirty="0" smtClean="0">
              <a:latin typeface="TH Krub" pitchFamily="2" charset="-34"/>
              <a:cs typeface="TH Krub" pitchFamily="2" charset="-34"/>
            </a:rPr>
            <a:t> </a:t>
          </a:r>
          <a:r>
            <a:rPr lang="th-TH" sz="3200" b="1" dirty="0" smtClean="0">
              <a:latin typeface="TH Krub" pitchFamily="2" charset="-34"/>
              <a:cs typeface="TH Krub" pitchFamily="2" charset="-34"/>
            </a:rPr>
            <a:t>กิจกรรมการเรียนรู้ </a:t>
          </a:r>
          <a:r>
            <a:rPr lang="en-US" sz="3200" b="1" dirty="0" smtClean="0">
              <a:latin typeface="TH Krub" pitchFamily="2" charset="-34"/>
              <a:cs typeface="TH Krub" pitchFamily="2" charset="-34"/>
            </a:rPr>
            <a:t>&amp; </a:t>
          </a:r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ชุดคำถาม </a:t>
          </a:r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>เช่น </a:t>
          </a:r>
          <a:r>
            <a:rPr lang="en-US" sz="3200" dirty="0" smtClean="0">
              <a:latin typeface="TH SarabunPSK" pitchFamily="34" charset="-34"/>
              <a:cs typeface="TH SarabunPSK" pitchFamily="34" charset="-34"/>
            </a:rPr>
            <a:t>QPAR PBL</a:t>
          </a:r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/>
          </a:r>
          <a:br>
            <a:rPr lang="th-TH" sz="3200" dirty="0" smtClean="0">
              <a:latin typeface="TH SarabunPSK" pitchFamily="34" charset="-34"/>
              <a:cs typeface="TH SarabunPSK" pitchFamily="34" charset="-34"/>
            </a:rPr>
          </a:br>
          <a:r>
            <a:rPr lang="en-US" sz="3200" dirty="0" smtClean="0">
              <a:latin typeface="TH SarabunPSK" pitchFamily="34" charset="-34"/>
              <a:cs typeface="TH SarabunPSK" pitchFamily="34" charset="-34"/>
            </a:rPr>
            <a:t>think-pair-share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200" dirty="0" smtClean="0">
            <a:latin typeface="TH SarabunPSK" pitchFamily="34" charset="-34"/>
            <a:cs typeface="TH SarabunPSK" pitchFamily="34" charset="-34"/>
          </a:endParaRPr>
        </a:p>
        <a:p>
          <a:pPr marL="531813" marR="0" indent="-5318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dirty="0" smtClean="0">
              <a:latin typeface="TH Krub" pitchFamily="2" charset="-34"/>
              <a:cs typeface="TH Krub" pitchFamily="2" charset="-34"/>
            </a:rPr>
            <a:t>๑๐</a:t>
          </a:r>
          <a:r>
            <a:rPr lang="en-US" sz="3200" b="1" dirty="0" smtClean="0">
              <a:latin typeface="TH Krub" pitchFamily="2" charset="-34"/>
              <a:cs typeface="TH Krub" pitchFamily="2" charset="-34"/>
            </a:rPr>
            <a:t>. </a:t>
          </a:r>
          <a:r>
            <a:rPr lang="th-TH" sz="3200" b="1" dirty="0" smtClean="0">
              <a:latin typeface="TH Krub" pitchFamily="2" charset="-34"/>
              <a:cs typeface="TH Krub" pitchFamily="2" charset="-34"/>
            </a:rPr>
            <a:t>สื่อเรียนรู้</a:t>
          </a:r>
          <a:r>
            <a:rPr lang="en-US" sz="3200" b="1" dirty="0" smtClean="0">
              <a:latin typeface="TH Krub" pitchFamily="2" charset="-34"/>
              <a:cs typeface="TH Krub" pitchFamily="2" charset="-34"/>
            </a:rPr>
            <a:t>/</a:t>
          </a:r>
          <a:r>
            <a:rPr lang="th-TH" sz="3200" b="1" dirty="0" smtClean="0">
              <a:latin typeface="TH Krub" pitchFamily="2" charset="-34"/>
              <a:cs typeface="TH Krub" pitchFamily="2" charset="-34"/>
            </a:rPr>
            <a:t>แหล่งเรียนรู้</a:t>
          </a:r>
          <a:endParaRPr lang="th-TH" sz="3200" b="1" dirty="0">
            <a:latin typeface="TH Krub" pitchFamily="2" charset="-34"/>
            <a:cs typeface="TH Krub" pitchFamily="2" charset="-34"/>
          </a:endParaRPr>
        </a:p>
      </dgm:t>
    </dgm:pt>
    <dgm:pt modelId="{5FEAC317-AF30-4797-98CC-79BBADCB3FE7}" type="parTrans" cxnId="{9E6575F5-1EDF-4455-A42A-0B6ADDA309D7}">
      <dgm:prSet/>
      <dgm:spPr/>
      <dgm:t>
        <a:bodyPr/>
        <a:lstStyle/>
        <a:p>
          <a:endParaRPr lang="th-TH"/>
        </a:p>
      </dgm:t>
    </dgm:pt>
    <dgm:pt modelId="{02C661B8-14F3-411E-8175-976B7F1CFEE2}" type="sibTrans" cxnId="{9E6575F5-1EDF-4455-A42A-0B6ADDA309D7}">
      <dgm:prSet/>
      <dgm:spPr/>
      <dgm:t>
        <a:bodyPr/>
        <a:lstStyle/>
        <a:p>
          <a:endParaRPr lang="th-TH"/>
        </a:p>
      </dgm:t>
    </dgm:pt>
    <dgm:pt modelId="{954331C5-94FC-45EA-A95F-8B29448D008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๔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.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 สาระการเรียนรู้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29693DA2-1792-4CCF-AD3C-2881A56622B6}" type="parTrans" cxnId="{F7EDE7AE-EF91-4C98-BCC3-48025D1C84B7}">
      <dgm:prSet/>
      <dgm:spPr/>
      <dgm:t>
        <a:bodyPr/>
        <a:lstStyle/>
        <a:p>
          <a:endParaRPr lang="th-TH"/>
        </a:p>
      </dgm:t>
    </dgm:pt>
    <dgm:pt modelId="{3E9A5E26-F2F1-4097-B501-C9030DA362DB}" type="sibTrans" cxnId="{F7EDE7AE-EF91-4C98-BCC3-48025D1C84B7}">
      <dgm:prSet/>
      <dgm:spPr/>
      <dgm:t>
        <a:bodyPr/>
        <a:lstStyle/>
        <a:p>
          <a:endParaRPr lang="th-TH"/>
        </a:p>
      </dgm:t>
    </dgm:pt>
    <dgm:pt modelId="{D23C8453-C7AE-4119-A063-EB6E399EABAD}">
      <dgm:prSet phldrT="[Text]" custT="1"/>
      <dgm:spPr/>
      <dgm:t>
        <a:bodyPr/>
        <a:lstStyle/>
        <a:p>
          <a:pPr marL="273050" indent="-273050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๓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.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 สาระสำคัญ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/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/>
          </a:r>
          <a:br>
            <a:rPr lang="th-TH" sz="28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ความคิดรวบยอด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3711C710-3420-4A84-9ED4-A539BA38BA01}" type="parTrans" cxnId="{42FA385D-B6F2-4567-8E7E-263D7523B016}">
      <dgm:prSet/>
      <dgm:spPr/>
      <dgm:t>
        <a:bodyPr/>
        <a:lstStyle/>
        <a:p>
          <a:endParaRPr lang="th-TH"/>
        </a:p>
      </dgm:t>
    </dgm:pt>
    <dgm:pt modelId="{E67D1FE4-C6B3-41A2-A842-80A2CFB7F9D1}" type="sibTrans" cxnId="{42FA385D-B6F2-4567-8E7E-263D7523B016}">
      <dgm:prSet/>
      <dgm:spPr/>
      <dgm:t>
        <a:bodyPr/>
        <a:lstStyle/>
        <a:p>
          <a:endParaRPr lang="th-TH"/>
        </a:p>
      </dgm:t>
    </dgm:pt>
    <dgm:pt modelId="{CA11C485-E11E-438B-B969-9808F55644A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๕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.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 สมรรถนะสำคัญ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E951D673-5787-4C93-8D58-2F3082F44ACA}" type="parTrans" cxnId="{34C02D04-7A0C-4AFD-8E29-A6A65A31BF0B}">
      <dgm:prSet/>
      <dgm:spPr/>
      <dgm:t>
        <a:bodyPr/>
        <a:lstStyle/>
        <a:p>
          <a:endParaRPr lang="th-TH"/>
        </a:p>
      </dgm:t>
    </dgm:pt>
    <dgm:pt modelId="{9F1C64E7-D808-497C-BD8B-D6F541DE846A}" type="sibTrans" cxnId="{34C02D04-7A0C-4AFD-8E29-A6A65A31BF0B}">
      <dgm:prSet/>
      <dgm:spPr/>
      <dgm:t>
        <a:bodyPr/>
        <a:lstStyle/>
        <a:p>
          <a:endParaRPr lang="th-TH"/>
        </a:p>
      </dgm:t>
    </dgm:pt>
    <dgm:pt modelId="{7142CD3B-4843-44E3-A2AD-8915A853D4E4}">
      <dgm:prSet phldrT="[Text]" custT="1"/>
      <dgm:spPr/>
      <dgm:t>
        <a:bodyPr/>
        <a:lstStyle/>
        <a:p>
          <a:pPr marL="273050" indent="-273050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๖</a:t>
          </a:r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.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 คุณลักษณะอันพึงประสงค์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ED01DF76-9D4B-4925-A11F-C8310A01F6F3}" type="parTrans" cxnId="{5EA472E6-7FA2-4233-95B6-397EC542DA27}">
      <dgm:prSet/>
      <dgm:spPr/>
      <dgm:t>
        <a:bodyPr/>
        <a:lstStyle/>
        <a:p>
          <a:endParaRPr lang="th-TH"/>
        </a:p>
      </dgm:t>
    </dgm:pt>
    <dgm:pt modelId="{4C00CFFA-CE8B-49EA-B3E2-6ED955B166B3}" type="sibTrans" cxnId="{5EA472E6-7FA2-4233-95B6-397EC542DA27}">
      <dgm:prSet/>
      <dgm:spPr/>
      <dgm:t>
        <a:bodyPr/>
        <a:lstStyle/>
        <a:p>
          <a:endParaRPr lang="th-TH"/>
        </a:p>
      </dgm:t>
    </dgm:pt>
    <dgm:pt modelId="{D9810D91-A254-4917-8322-1882290C379B}">
      <dgm:prSet phldrT="[Text]" custT="1"/>
      <dgm:spPr/>
      <dgm:t>
        <a:bodyPr/>
        <a:lstStyle/>
        <a:p>
          <a:pPr marL="273050" indent="-273050"/>
          <a:r>
            <a:rPr lang="th-TH" sz="3600" b="1" dirty="0" smtClean="0">
              <a:latin typeface="TH Krub" pitchFamily="2" charset="-34"/>
              <a:cs typeface="TH Krub" pitchFamily="2" charset="-34"/>
            </a:rPr>
            <a:t>๘</a:t>
          </a:r>
          <a:r>
            <a:rPr lang="en-US" sz="3600" b="1" dirty="0" smtClean="0">
              <a:latin typeface="TH Krub" pitchFamily="2" charset="-34"/>
              <a:cs typeface="TH Krub" pitchFamily="2" charset="-34"/>
            </a:rPr>
            <a:t>.</a:t>
          </a:r>
          <a:r>
            <a:rPr lang="th-TH" sz="3600" b="1" dirty="0" smtClean="0">
              <a:latin typeface="TH Krub" pitchFamily="2" charset="-34"/>
              <a:cs typeface="TH Krub" pitchFamily="2" charset="-34"/>
            </a:rPr>
            <a:t> การวัด</a:t>
          </a:r>
          <a:r>
            <a:rPr lang="th-TH" sz="2800" b="1" dirty="0" smtClean="0">
              <a:latin typeface="TH Krub" pitchFamily="2" charset="-34"/>
              <a:cs typeface="TH Krub" pitchFamily="2" charset="-34"/>
            </a:rPr>
            <a:t>และ</a:t>
          </a:r>
          <a:r>
            <a:rPr lang="th-TH" sz="3600" b="1" dirty="0" smtClean="0">
              <a:latin typeface="TH Krub" pitchFamily="2" charset="-34"/>
              <a:cs typeface="TH Krub" pitchFamily="2" charset="-34"/>
            </a:rPr>
            <a:t>ประเมินผล </a:t>
          </a:r>
          <a:r>
            <a:rPr lang="th-TH" sz="3200" b="1" dirty="0" smtClean="0">
              <a:latin typeface="TH Krub" pitchFamily="2" charset="-34"/>
              <a:cs typeface="TH Krub" pitchFamily="2" charset="-34"/>
            </a:rPr>
            <a:t>(ตามสภาพจริง)</a:t>
          </a:r>
          <a:endParaRPr lang="th-TH" sz="3200" b="1" dirty="0">
            <a:latin typeface="TH Krub" pitchFamily="2" charset="-34"/>
            <a:cs typeface="TH Krub" pitchFamily="2" charset="-34"/>
          </a:endParaRPr>
        </a:p>
      </dgm:t>
    </dgm:pt>
    <dgm:pt modelId="{EC37B68B-ECD6-4829-8C4C-D739775D8BF4}" type="parTrans" cxnId="{CD19C2EF-4632-4460-8E53-ACBC19AB8B82}">
      <dgm:prSet/>
      <dgm:spPr/>
      <dgm:t>
        <a:bodyPr/>
        <a:lstStyle/>
        <a:p>
          <a:endParaRPr lang="th-TH"/>
        </a:p>
      </dgm:t>
    </dgm:pt>
    <dgm:pt modelId="{7AE63AFC-6223-44C2-B709-D431948897CC}" type="sibTrans" cxnId="{CD19C2EF-4632-4460-8E53-ACBC19AB8B82}">
      <dgm:prSet/>
      <dgm:spPr/>
      <dgm:t>
        <a:bodyPr/>
        <a:lstStyle/>
        <a:p>
          <a:endParaRPr lang="th-TH"/>
        </a:p>
      </dgm:t>
    </dgm:pt>
    <dgm:pt modelId="{EE95B7E6-E860-44BC-97B0-4AC579EEDE72}">
      <dgm:prSet phldrT="[Text]" custT="1"/>
      <dgm:spPr/>
      <dgm:t>
        <a:bodyPr/>
        <a:lstStyle/>
        <a:p>
          <a:pPr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600" b="1" dirty="0" smtClean="0">
              <a:latin typeface="TH Krub" pitchFamily="2" charset="-34"/>
              <a:cs typeface="TH Krub" pitchFamily="2" charset="-34"/>
            </a:rPr>
            <a:t>๑๑</a:t>
          </a:r>
          <a:r>
            <a:rPr lang="en-US" sz="3600" b="1" dirty="0" smtClean="0">
              <a:latin typeface="TH Krub" pitchFamily="2" charset="-34"/>
              <a:cs typeface="TH Krub" pitchFamily="2" charset="-34"/>
            </a:rPr>
            <a:t>.</a:t>
          </a:r>
          <a:r>
            <a:rPr lang="th-TH" sz="3600" b="1" dirty="0" smtClean="0">
              <a:latin typeface="TH Krub" pitchFamily="2" charset="-34"/>
              <a:cs typeface="TH Krub" pitchFamily="2" charset="-34"/>
            </a:rPr>
            <a:t> เวลา</a:t>
          </a:r>
          <a:endParaRPr lang="th-TH" sz="3600" b="1" dirty="0">
            <a:latin typeface="TH Krub" pitchFamily="2" charset="-34"/>
            <a:cs typeface="TH Krub" pitchFamily="2" charset="-34"/>
          </a:endParaRPr>
        </a:p>
      </dgm:t>
    </dgm:pt>
    <dgm:pt modelId="{18AA63FB-E542-43EE-A9A9-1DA7BE3AB1D4}" type="parTrans" cxnId="{24A3969E-CF89-4C64-8452-9BE075C84EAE}">
      <dgm:prSet/>
      <dgm:spPr/>
      <dgm:t>
        <a:bodyPr/>
        <a:lstStyle/>
        <a:p>
          <a:endParaRPr lang="th-TH"/>
        </a:p>
      </dgm:t>
    </dgm:pt>
    <dgm:pt modelId="{D9A38C93-3417-467C-9F45-980AFF6A6032}" type="sibTrans" cxnId="{24A3969E-CF89-4C64-8452-9BE075C84EAE}">
      <dgm:prSet/>
      <dgm:spPr/>
      <dgm:t>
        <a:bodyPr/>
        <a:lstStyle/>
        <a:p>
          <a:endParaRPr lang="th-TH"/>
        </a:p>
      </dgm:t>
    </dgm:pt>
    <dgm:pt modelId="{8DE255DE-176D-473F-B5F5-111A9F2DA024}" type="pres">
      <dgm:prSet presAssocID="{4742C840-5189-46C0-99A9-4E3FC5825E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DA8A9B4-3574-4DEE-AFCE-5F4AEA47E7AE}" type="pres">
      <dgm:prSet presAssocID="{6E3403F8-8D3D-4DA3-A87C-59845E0663D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15CD03-C126-4F74-93B0-5BC0317550D7}" type="pres">
      <dgm:prSet presAssocID="{6E3403F8-8D3D-4DA3-A87C-59845E0663D4}" presName="bgRect" presStyleLbl="node1" presStyleIdx="0" presStyleCnt="3" custScaleY="110377"/>
      <dgm:spPr/>
      <dgm:t>
        <a:bodyPr/>
        <a:lstStyle/>
        <a:p>
          <a:endParaRPr lang="th-TH"/>
        </a:p>
      </dgm:t>
    </dgm:pt>
    <dgm:pt modelId="{8C910C38-0C71-431A-A779-774F6C509E42}" type="pres">
      <dgm:prSet presAssocID="{6E3403F8-8D3D-4DA3-A87C-59845E0663D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7CF02F-3069-420F-9E77-63E718460C62}" type="pres">
      <dgm:prSet presAssocID="{6E3403F8-8D3D-4DA3-A87C-59845E0663D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5D97B7-4CF7-42A6-B719-53FA2B30C109}" type="pres">
      <dgm:prSet presAssocID="{FB1F7CDF-2D06-4BC0-9198-8FD4C8307A02}" presName="hSp" presStyleCnt="0"/>
      <dgm:spPr/>
      <dgm:t>
        <a:bodyPr/>
        <a:lstStyle/>
        <a:p>
          <a:endParaRPr lang="th-TH"/>
        </a:p>
      </dgm:t>
    </dgm:pt>
    <dgm:pt modelId="{AE59325D-6BDB-4B1C-AFDA-2697335BE5B1}" type="pres">
      <dgm:prSet presAssocID="{FB1F7CDF-2D06-4BC0-9198-8FD4C8307A02}" presName="vProcSp" presStyleCnt="0"/>
      <dgm:spPr/>
      <dgm:t>
        <a:bodyPr/>
        <a:lstStyle/>
        <a:p>
          <a:endParaRPr lang="th-TH"/>
        </a:p>
      </dgm:t>
    </dgm:pt>
    <dgm:pt modelId="{1D75A59D-2470-4326-B689-3181BCC9EFC5}" type="pres">
      <dgm:prSet presAssocID="{FB1F7CDF-2D06-4BC0-9198-8FD4C8307A02}" presName="vSp1" presStyleCnt="0"/>
      <dgm:spPr/>
      <dgm:t>
        <a:bodyPr/>
        <a:lstStyle/>
        <a:p>
          <a:endParaRPr lang="th-TH"/>
        </a:p>
      </dgm:t>
    </dgm:pt>
    <dgm:pt modelId="{4169A607-F3F7-4AEF-9E55-CE0F3FE50639}" type="pres">
      <dgm:prSet presAssocID="{FB1F7CDF-2D06-4BC0-9198-8FD4C8307A02}" presName="simulatedConn" presStyleLbl="solidFgAcc1" presStyleIdx="0" presStyleCnt="2"/>
      <dgm:spPr/>
      <dgm:t>
        <a:bodyPr/>
        <a:lstStyle/>
        <a:p>
          <a:endParaRPr lang="th-TH"/>
        </a:p>
      </dgm:t>
    </dgm:pt>
    <dgm:pt modelId="{CF911B29-CB42-46F7-9A15-2505833C94F8}" type="pres">
      <dgm:prSet presAssocID="{FB1F7CDF-2D06-4BC0-9198-8FD4C8307A02}" presName="vSp2" presStyleCnt="0"/>
      <dgm:spPr/>
      <dgm:t>
        <a:bodyPr/>
        <a:lstStyle/>
        <a:p>
          <a:endParaRPr lang="th-TH"/>
        </a:p>
      </dgm:t>
    </dgm:pt>
    <dgm:pt modelId="{7E6828E0-1204-4F02-84A7-824D3A222642}" type="pres">
      <dgm:prSet presAssocID="{FB1F7CDF-2D06-4BC0-9198-8FD4C8307A02}" presName="sibTrans" presStyleCnt="0"/>
      <dgm:spPr/>
      <dgm:t>
        <a:bodyPr/>
        <a:lstStyle/>
        <a:p>
          <a:endParaRPr lang="th-TH"/>
        </a:p>
      </dgm:t>
    </dgm:pt>
    <dgm:pt modelId="{C74A1291-78D8-4DCD-A001-90BA97B6C21C}" type="pres">
      <dgm:prSet presAssocID="{53C9AA56-0127-4976-AE44-2F547ACB10F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7D600D-C4C1-4DF6-9DA4-A8D2C127D2D5}" type="pres">
      <dgm:prSet presAssocID="{53C9AA56-0127-4976-AE44-2F547ACB10FC}" presName="bgRect" presStyleLbl="node1" presStyleIdx="1" presStyleCnt="3" custScaleX="77604" custScaleY="112164" custLinFactNeighborY="1480"/>
      <dgm:spPr/>
      <dgm:t>
        <a:bodyPr/>
        <a:lstStyle/>
        <a:p>
          <a:endParaRPr lang="th-TH"/>
        </a:p>
      </dgm:t>
    </dgm:pt>
    <dgm:pt modelId="{6630404B-D971-48CD-BF70-1BC75F81B7E4}" type="pres">
      <dgm:prSet presAssocID="{53C9AA56-0127-4976-AE44-2F547ACB10F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522CDE-EB8C-4509-80B5-36B51BDA71B1}" type="pres">
      <dgm:prSet presAssocID="{53C9AA56-0127-4976-AE44-2F547ACB10F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0D23B8-B231-4D98-A526-8306C36E0015}" type="pres">
      <dgm:prSet presAssocID="{F4A418D4-C9E0-43C1-AD19-9AA6F45A0C82}" presName="hSp" presStyleCnt="0"/>
      <dgm:spPr/>
      <dgm:t>
        <a:bodyPr/>
        <a:lstStyle/>
        <a:p>
          <a:endParaRPr lang="th-TH"/>
        </a:p>
      </dgm:t>
    </dgm:pt>
    <dgm:pt modelId="{42B4B9D7-C1A3-49F0-A832-1B52B18C49E4}" type="pres">
      <dgm:prSet presAssocID="{F4A418D4-C9E0-43C1-AD19-9AA6F45A0C82}" presName="vProcSp" presStyleCnt="0"/>
      <dgm:spPr/>
      <dgm:t>
        <a:bodyPr/>
        <a:lstStyle/>
        <a:p>
          <a:endParaRPr lang="th-TH"/>
        </a:p>
      </dgm:t>
    </dgm:pt>
    <dgm:pt modelId="{BBC3E283-C7E4-4F43-A72C-5AB4BF8EC423}" type="pres">
      <dgm:prSet presAssocID="{F4A418D4-C9E0-43C1-AD19-9AA6F45A0C82}" presName="vSp1" presStyleCnt="0"/>
      <dgm:spPr/>
      <dgm:t>
        <a:bodyPr/>
        <a:lstStyle/>
        <a:p>
          <a:endParaRPr lang="th-TH"/>
        </a:p>
      </dgm:t>
    </dgm:pt>
    <dgm:pt modelId="{3DF3ECAE-FC81-4910-8FB1-477042592C4C}" type="pres">
      <dgm:prSet presAssocID="{F4A418D4-C9E0-43C1-AD19-9AA6F45A0C82}" presName="simulatedConn" presStyleLbl="solidFgAcc1" presStyleIdx="1" presStyleCnt="2"/>
      <dgm:spPr/>
      <dgm:t>
        <a:bodyPr/>
        <a:lstStyle/>
        <a:p>
          <a:endParaRPr lang="th-TH"/>
        </a:p>
      </dgm:t>
    </dgm:pt>
    <dgm:pt modelId="{E4C4254C-2EF9-43D1-87D9-C058451D6811}" type="pres">
      <dgm:prSet presAssocID="{F4A418D4-C9E0-43C1-AD19-9AA6F45A0C82}" presName="vSp2" presStyleCnt="0"/>
      <dgm:spPr/>
      <dgm:t>
        <a:bodyPr/>
        <a:lstStyle/>
        <a:p>
          <a:endParaRPr lang="th-TH"/>
        </a:p>
      </dgm:t>
    </dgm:pt>
    <dgm:pt modelId="{BC4CEF4A-2834-4E41-8436-4FC0D35A713E}" type="pres">
      <dgm:prSet presAssocID="{F4A418D4-C9E0-43C1-AD19-9AA6F45A0C82}" presName="sibTrans" presStyleCnt="0"/>
      <dgm:spPr/>
      <dgm:t>
        <a:bodyPr/>
        <a:lstStyle/>
        <a:p>
          <a:endParaRPr lang="th-TH"/>
        </a:p>
      </dgm:t>
    </dgm:pt>
    <dgm:pt modelId="{8035D623-BC96-413F-8062-C7FA7E191E0D}" type="pres">
      <dgm:prSet presAssocID="{803F9F70-6E76-4F99-B39F-F2351691E01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C0A499-D685-4205-A407-71251571A3BF}" type="pres">
      <dgm:prSet presAssocID="{803F9F70-6E76-4F99-B39F-F2351691E01C}" presName="bgRect" presStyleLbl="node1" presStyleIdx="2" presStyleCnt="3" custScaleY="117137"/>
      <dgm:spPr/>
      <dgm:t>
        <a:bodyPr/>
        <a:lstStyle/>
        <a:p>
          <a:endParaRPr lang="th-TH"/>
        </a:p>
      </dgm:t>
    </dgm:pt>
    <dgm:pt modelId="{4D5479FD-79F2-448C-BC05-CF3500C32D5D}" type="pres">
      <dgm:prSet presAssocID="{803F9F70-6E76-4F99-B39F-F2351691E01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4EE89-C335-4343-835A-E67D141D65C1}" type="pres">
      <dgm:prSet presAssocID="{803F9F70-6E76-4F99-B39F-F2351691E01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4E4698A-8968-4B56-B4BA-651CCF2B9A4E}" type="presOf" srcId="{803F9F70-6E76-4F99-B39F-F2351691E01C}" destId="{C6C0A499-D685-4205-A407-71251571A3BF}" srcOrd="0" destOrd="0" presId="urn:microsoft.com/office/officeart/2005/8/layout/hProcess7#2"/>
    <dgm:cxn modelId="{2FBA2A6E-E2F9-42BA-91FF-48D8A291D958}" srcId="{4742C840-5189-46C0-99A9-4E3FC5825E62}" destId="{53C9AA56-0127-4976-AE44-2F547ACB10FC}" srcOrd="1" destOrd="0" parTransId="{F6AAB415-1469-4335-B5D0-48EAC163CFE9}" sibTransId="{F4A418D4-C9E0-43C1-AD19-9AA6F45A0C82}"/>
    <dgm:cxn modelId="{1FD599A3-86D1-44D1-92C6-8112F59E3C31}" type="presOf" srcId="{53C9AA56-0127-4976-AE44-2F547ACB10FC}" destId="{6630404B-D971-48CD-BF70-1BC75F81B7E4}" srcOrd="1" destOrd="0" presId="urn:microsoft.com/office/officeart/2005/8/layout/hProcess7#2"/>
    <dgm:cxn modelId="{9428ED30-AAEC-4167-A5AE-9AAFA993EA51}" type="presOf" srcId="{954331C5-94FC-45EA-A95F-8B29448D008D}" destId="{D77CF02F-3069-420F-9E77-63E718460C62}" srcOrd="0" destOrd="2" presId="urn:microsoft.com/office/officeart/2005/8/layout/hProcess7#2"/>
    <dgm:cxn modelId="{5EA472E6-7FA2-4233-95B6-397EC542DA27}" srcId="{6E3403F8-8D3D-4DA3-A87C-59845E0663D4}" destId="{7142CD3B-4843-44E3-A2AD-8915A853D4E4}" srcOrd="4" destOrd="0" parTransId="{ED01DF76-9D4B-4925-A11F-C8310A01F6F3}" sibTransId="{4C00CFFA-CE8B-49EA-B3E2-6ED955B166B3}"/>
    <dgm:cxn modelId="{FD88E0F4-5B84-4CA9-A04F-58B54C091E6B}" type="presOf" srcId="{F0313BF1-B49C-4331-A164-D488769974CB}" destId="{2B522CDE-EB8C-4509-80B5-36B51BDA71B1}" srcOrd="0" destOrd="0" presId="urn:microsoft.com/office/officeart/2005/8/layout/hProcess7#2"/>
    <dgm:cxn modelId="{DD41469F-7F64-459D-AA31-ADDFE0936BE8}" type="presOf" srcId="{D9810D91-A254-4917-8322-1882290C379B}" destId="{2B522CDE-EB8C-4509-80B5-36B51BDA71B1}" srcOrd="0" destOrd="1" presId="urn:microsoft.com/office/officeart/2005/8/layout/hProcess7#2"/>
    <dgm:cxn modelId="{55A84341-3414-42B9-BE42-BAB8AA660881}" type="presOf" srcId="{6E3403F8-8D3D-4DA3-A87C-59845E0663D4}" destId="{3515CD03-C126-4F74-93B0-5BC0317550D7}" srcOrd="0" destOrd="0" presId="urn:microsoft.com/office/officeart/2005/8/layout/hProcess7#2"/>
    <dgm:cxn modelId="{D7F04A1D-F517-4E68-BCBB-0BEFA4B656A4}" type="presOf" srcId="{C5B66DB2-5659-4160-BC2C-300C8B6F7873}" destId="{D77CF02F-3069-420F-9E77-63E718460C62}" srcOrd="0" destOrd="0" presId="urn:microsoft.com/office/officeart/2005/8/layout/hProcess7#2"/>
    <dgm:cxn modelId="{9E6575F5-1EDF-4455-A42A-0B6ADDA309D7}" srcId="{803F9F70-6E76-4F99-B39F-F2351691E01C}" destId="{4E85C2F1-5839-4E4A-ABE1-18FF49010625}" srcOrd="0" destOrd="0" parTransId="{5FEAC317-AF30-4797-98CC-79BBADCB3FE7}" sibTransId="{02C661B8-14F3-411E-8175-976B7F1CFEE2}"/>
    <dgm:cxn modelId="{282AF483-1C62-4CA8-BF48-9772BF701070}" type="presOf" srcId="{6E3403F8-8D3D-4DA3-A87C-59845E0663D4}" destId="{8C910C38-0C71-431A-A779-774F6C509E42}" srcOrd="1" destOrd="0" presId="urn:microsoft.com/office/officeart/2005/8/layout/hProcess7#2"/>
    <dgm:cxn modelId="{F7EDE7AE-EF91-4C98-BCC3-48025D1C84B7}" srcId="{6E3403F8-8D3D-4DA3-A87C-59845E0663D4}" destId="{954331C5-94FC-45EA-A95F-8B29448D008D}" srcOrd="2" destOrd="0" parTransId="{29693DA2-1792-4CCF-AD3C-2881A56622B6}" sibTransId="{3E9A5E26-F2F1-4097-B501-C9030DA362DB}"/>
    <dgm:cxn modelId="{FACD8FEB-9EE4-4E77-A544-ED6DCA50DE4E}" type="presOf" srcId="{803F9F70-6E76-4F99-B39F-F2351691E01C}" destId="{4D5479FD-79F2-448C-BC05-CF3500C32D5D}" srcOrd="1" destOrd="0" presId="urn:microsoft.com/office/officeart/2005/8/layout/hProcess7#2"/>
    <dgm:cxn modelId="{82FF45C1-3CF8-4481-BC98-75F8137FC77E}" srcId="{4742C840-5189-46C0-99A9-4E3FC5825E62}" destId="{6E3403F8-8D3D-4DA3-A87C-59845E0663D4}" srcOrd="0" destOrd="0" parTransId="{D8DCD2F6-65BC-48D1-B4BB-8D90572A1162}" sibTransId="{FB1F7CDF-2D06-4BC0-9198-8FD4C8307A02}"/>
    <dgm:cxn modelId="{41FE7F39-DCAA-4685-A919-A52283B7C566}" type="presOf" srcId="{D23C8453-C7AE-4119-A063-EB6E399EABAD}" destId="{D77CF02F-3069-420F-9E77-63E718460C62}" srcOrd="0" destOrd="1" presId="urn:microsoft.com/office/officeart/2005/8/layout/hProcess7#2"/>
    <dgm:cxn modelId="{42FA385D-B6F2-4567-8E7E-263D7523B016}" srcId="{6E3403F8-8D3D-4DA3-A87C-59845E0663D4}" destId="{D23C8453-C7AE-4119-A063-EB6E399EABAD}" srcOrd="1" destOrd="0" parTransId="{3711C710-3420-4A84-9ED4-A539BA38BA01}" sibTransId="{E67D1FE4-C6B3-41A2-A842-80A2CFB7F9D1}"/>
    <dgm:cxn modelId="{B19C4FFB-E86E-4B50-9155-AF7D65788C3A}" type="presOf" srcId="{EE95B7E6-E860-44BC-97B0-4AC579EEDE72}" destId="{3704EE89-C335-4343-835A-E67D141D65C1}" srcOrd="0" destOrd="1" presId="urn:microsoft.com/office/officeart/2005/8/layout/hProcess7#2"/>
    <dgm:cxn modelId="{44CA775A-6633-4001-B31D-C9BF7FE7332C}" type="presOf" srcId="{4E85C2F1-5839-4E4A-ABE1-18FF49010625}" destId="{3704EE89-C335-4343-835A-E67D141D65C1}" srcOrd="0" destOrd="0" presId="urn:microsoft.com/office/officeart/2005/8/layout/hProcess7#2"/>
    <dgm:cxn modelId="{407BA1C5-0C24-4A80-8A69-7F6F8FF0CE4A}" srcId="{4742C840-5189-46C0-99A9-4E3FC5825E62}" destId="{803F9F70-6E76-4F99-B39F-F2351691E01C}" srcOrd="2" destOrd="0" parTransId="{F8295D61-595D-488B-8796-08754686B126}" sibTransId="{2B496FC5-925F-47DA-849A-F54636F6C531}"/>
    <dgm:cxn modelId="{4DD388CF-5CDA-404E-9637-94ABD5C148A6}" type="presOf" srcId="{53C9AA56-0127-4976-AE44-2F547ACB10FC}" destId="{C07D600D-C4C1-4DF6-9DA4-A8D2C127D2D5}" srcOrd="0" destOrd="0" presId="urn:microsoft.com/office/officeart/2005/8/layout/hProcess7#2"/>
    <dgm:cxn modelId="{05942F95-D5D5-4FDE-B67D-0E42086BAD7F}" srcId="{53C9AA56-0127-4976-AE44-2F547ACB10FC}" destId="{F0313BF1-B49C-4331-A164-D488769974CB}" srcOrd="0" destOrd="0" parTransId="{A3205D14-BAA7-474C-BBF2-529AC86947CA}" sibTransId="{6E6F5DB9-5561-465C-BB95-604B281E18AA}"/>
    <dgm:cxn modelId="{34C02D04-7A0C-4AFD-8E29-A6A65A31BF0B}" srcId="{6E3403F8-8D3D-4DA3-A87C-59845E0663D4}" destId="{CA11C485-E11E-438B-B969-9808F55644A4}" srcOrd="3" destOrd="0" parTransId="{E951D673-5787-4C93-8D58-2F3082F44ACA}" sibTransId="{9F1C64E7-D808-497C-BD8B-D6F541DE846A}"/>
    <dgm:cxn modelId="{72F2F25A-A99A-44E2-A48D-2B82F2BD1342}" srcId="{6E3403F8-8D3D-4DA3-A87C-59845E0663D4}" destId="{C5B66DB2-5659-4160-BC2C-300C8B6F7873}" srcOrd="0" destOrd="0" parTransId="{C530F037-6EBD-4674-9175-A6E0AB724ADE}" sibTransId="{D018CEB3-2606-40B1-81FE-D34884F025D5}"/>
    <dgm:cxn modelId="{CD19C2EF-4632-4460-8E53-ACBC19AB8B82}" srcId="{53C9AA56-0127-4976-AE44-2F547ACB10FC}" destId="{D9810D91-A254-4917-8322-1882290C379B}" srcOrd="1" destOrd="0" parTransId="{EC37B68B-ECD6-4829-8C4C-D739775D8BF4}" sibTransId="{7AE63AFC-6223-44C2-B709-D431948897CC}"/>
    <dgm:cxn modelId="{7DC9C127-34DA-4AE4-A431-C4C44CFCCC8A}" type="presOf" srcId="{4742C840-5189-46C0-99A9-4E3FC5825E62}" destId="{8DE255DE-176D-473F-B5F5-111A9F2DA024}" srcOrd="0" destOrd="0" presId="urn:microsoft.com/office/officeart/2005/8/layout/hProcess7#2"/>
    <dgm:cxn modelId="{941D6E0F-9478-45FA-B2A7-6DCA84B2442F}" type="presOf" srcId="{CA11C485-E11E-438B-B969-9808F55644A4}" destId="{D77CF02F-3069-420F-9E77-63E718460C62}" srcOrd="0" destOrd="3" presId="urn:microsoft.com/office/officeart/2005/8/layout/hProcess7#2"/>
    <dgm:cxn modelId="{24A3969E-CF89-4C64-8452-9BE075C84EAE}" srcId="{803F9F70-6E76-4F99-B39F-F2351691E01C}" destId="{EE95B7E6-E860-44BC-97B0-4AC579EEDE72}" srcOrd="1" destOrd="0" parTransId="{18AA63FB-E542-43EE-A9A9-1DA7BE3AB1D4}" sibTransId="{D9A38C93-3417-467C-9F45-980AFF6A6032}"/>
    <dgm:cxn modelId="{5488A96C-A063-4AFE-A41F-7408EFF38ADA}" type="presOf" srcId="{7142CD3B-4843-44E3-A2AD-8915A853D4E4}" destId="{D77CF02F-3069-420F-9E77-63E718460C62}" srcOrd="0" destOrd="4" presId="urn:microsoft.com/office/officeart/2005/8/layout/hProcess7#2"/>
    <dgm:cxn modelId="{08B976D8-4C83-4F60-94F1-52C9816A45C8}" type="presParOf" srcId="{8DE255DE-176D-473F-B5F5-111A9F2DA024}" destId="{2DA8A9B4-3574-4DEE-AFCE-5F4AEA47E7AE}" srcOrd="0" destOrd="0" presId="urn:microsoft.com/office/officeart/2005/8/layout/hProcess7#2"/>
    <dgm:cxn modelId="{1EDC2987-58E6-4D55-8004-247BF9CC9B9D}" type="presParOf" srcId="{2DA8A9B4-3574-4DEE-AFCE-5F4AEA47E7AE}" destId="{3515CD03-C126-4F74-93B0-5BC0317550D7}" srcOrd="0" destOrd="0" presId="urn:microsoft.com/office/officeart/2005/8/layout/hProcess7#2"/>
    <dgm:cxn modelId="{12BFF002-A86D-44FB-90B2-1BA74B0A51F3}" type="presParOf" srcId="{2DA8A9B4-3574-4DEE-AFCE-5F4AEA47E7AE}" destId="{8C910C38-0C71-431A-A779-774F6C509E42}" srcOrd="1" destOrd="0" presId="urn:microsoft.com/office/officeart/2005/8/layout/hProcess7#2"/>
    <dgm:cxn modelId="{B99CAB9F-3818-49B4-9ADD-404D741539D5}" type="presParOf" srcId="{2DA8A9B4-3574-4DEE-AFCE-5F4AEA47E7AE}" destId="{D77CF02F-3069-420F-9E77-63E718460C62}" srcOrd="2" destOrd="0" presId="urn:microsoft.com/office/officeart/2005/8/layout/hProcess7#2"/>
    <dgm:cxn modelId="{04E80633-483F-4E0B-AE9A-781613A14CED}" type="presParOf" srcId="{8DE255DE-176D-473F-B5F5-111A9F2DA024}" destId="{E05D97B7-4CF7-42A6-B719-53FA2B30C109}" srcOrd="1" destOrd="0" presId="urn:microsoft.com/office/officeart/2005/8/layout/hProcess7#2"/>
    <dgm:cxn modelId="{3DDF4D09-F20B-45F3-9FED-0CCDEC540B2E}" type="presParOf" srcId="{8DE255DE-176D-473F-B5F5-111A9F2DA024}" destId="{AE59325D-6BDB-4B1C-AFDA-2697335BE5B1}" srcOrd="2" destOrd="0" presId="urn:microsoft.com/office/officeart/2005/8/layout/hProcess7#2"/>
    <dgm:cxn modelId="{DF40EF82-5DBC-46F9-BC99-7B560C31AD26}" type="presParOf" srcId="{AE59325D-6BDB-4B1C-AFDA-2697335BE5B1}" destId="{1D75A59D-2470-4326-B689-3181BCC9EFC5}" srcOrd="0" destOrd="0" presId="urn:microsoft.com/office/officeart/2005/8/layout/hProcess7#2"/>
    <dgm:cxn modelId="{50D99A5B-ED98-4ECB-B644-3543D795991D}" type="presParOf" srcId="{AE59325D-6BDB-4B1C-AFDA-2697335BE5B1}" destId="{4169A607-F3F7-4AEF-9E55-CE0F3FE50639}" srcOrd="1" destOrd="0" presId="urn:microsoft.com/office/officeart/2005/8/layout/hProcess7#2"/>
    <dgm:cxn modelId="{109A2406-0516-4E70-BCEA-DCB5E84285A2}" type="presParOf" srcId="{AE59325D-6BDB-4B1C-AFDA-2697335BE5B1}" destId="{CF911B29-CB42-46F7-9A15-2505833C94F8}" srcOrd="2" destOrd="0" presId="urn:microsoft.com/office/officeart/2005/8/layout/hProcess7#2"/>
    <dgm:cxn modelId="{18BAD3E8-188A-4754-9F7C-08126704A5DB}" type="presParOf" srcId="{8DE255DE-176D-473F-B5F5-111A9F2DA024}" destId="{7E6828E0-1204-4F02-84A7-824D3A222642}" srcOrd="3" destOrd="0" presId="urn:microsoft.com/office/officeart/2005/8/layout/hProcess7#2"/>
    <dgm:cxn modelId="{C9BA99C6-E799-4FF0-A686-5A1558560D97}" type="presParOf" srcId="{8DE255DE-176D-473F-B5F5-111A9F2DA024}" destId="{C74A1291-78D8-4DCD-A001-90BA97B6C21C}" srcOrd="4" destOrd="0" presId="urn:microsoft.com/office/officeart/2005/8/layout/hProcess7#2"/>
    <dgm:cxn modelId="{0691B892-1D99-4CF5-9B1B-8ADD2F84D3CE}" type="presParOf" srcId="{C74A1291-78D8-4DCD-A001-90BA97B6C21C}" destId="{C07D600D-C4C1-4DF6-9DA4-A8D2C127D2D5}" srcOrd="0" destOrd="0" presId="urn:microsoft.com/office/officeart/2005/8/layout/hProcess7#2"/>
    <dgm:cxn modelId="{6FD4A540-BD2B-4DF2-A123-7A07A86DAA4C}" type="presParOf" srcId="{C74A1291-78D8-4DCD-A001-90BA97B6C21C}" destId="{6630404B-D971-48CD-BF70-1BC75F81B7E4}" srcOrd="1" destOrd="0" presId="urn:microsoft.com/office/officeart/2005/8/layout/hProcess7#2"/>
    <dgm:cxn modelId="{4224229A-7376-4FC6-A511-E95DEA5CA0CD}" type="presParOf" srcId="{C74A1291-78D8-4DCD-A001-90BA97B6C21C}" destId="{2B522CDE-EB8C-4509-80B5-36B51BDA71B1}" srcOrd="2" destOrd="0" presId="urn:microsoft.com/office/officeart/2005/8/layout/hProcess7#2"/>
    <dgm:cxn modelId="{87976F62-5CD8-4B77-ABA7-33BA3FAF8BEB}" type="presParOf" srcId="{8DE255DE-176D-473F-B5F5-111A9F2DA024}" destId="{320D23B8-B231-4D98-A526-8306C36E0015}" srcOrd="5" destOrd="0" presId="urn:microsoft.com/office/officeart/2005/8/layout/hProcess7#2"/>
    <dgm:cxn modelId="{725099B2-D687-4DBC-92F1-2EB6406852CC}" type="presParOf" srcId="{8DE255DE-176D-473F-B5F5-111A9F2DA024}" destId="{42B4B9D7-C1A3-49F0-A832-1B52B18C49E4}" srcOrd="6" destOrd="0" presId="urn:microsoft.com/office/officeart/2005/8/layout/hProcess7#2"/>
    <dgm:cxn modelId="{A062A0C1-7971-4974-B485-850C818B043A}" type="presParOf" srcId="{42B4B9D7-C1A3-49F0-A832-1B52B18C49E4}" destId="{BBC3E283-C7E4-4F43-A72C-5AB4BF8EC423}" srcOrd="0" destOrd="0" presId="urn:microsoft.com/office/officeart/2005/8/layout/hProcess7#2"/>
    <dgm:cxn modelId="{81534DEB-0486-4626-985B-EB58635962C7}" type="presParOf" srcId="{42B4B9D7-C1A3-49F0-A832-1B52B18C49E4}" destId="{3DF3ECAE-FC81-4910-8FB1-477042592C4C}" srcOrd="1" destOrd="0" presId="urn:microsoft.com/office/officeart/2005/8/layout/hProcess7#2"/>
    <dgm:cxn modelId="{1BEAE98F-F729-4FD2-B291-A10CFFF222B6}" type="presParOf" srcId="{42B4B9D7-C1A3-49F0-A832-1B52B18C49E4}" destId="{E4C4254C-2EF9-43D1-87D9-C058451D6811}" srcOrd="2" destOrd="0" presId="urn:microsoft.com/office/officeart/2005/8/layout/hProcess7#2"/>
    <dgm:cxn modelId="{23B465FB-7903-4BF6-A463-960032367971}" type="presParOf" srcId="{8DE255DE-176D-473F-B5F5-111A9F2DA024}" destId="{BC4CEF4A-2834-4E41-8436-4FC0D35A713E}" srcOrd="7" destOrd="0" presId="urn:microsoft.com/office/officeart/2005/8/layout/hProcess7#2"/>
    <dgm:cxn modelId="{03C7C57D-0FB4-4BBB-80B2-60C81A830F0F}" type="presParOf" srcId="{8DE255DE-176D-473F-B5F5-111A9F2DA024}" destId="{8035D623-BC96-413F-8062-C7FA7E191E0D}" srcOrd="8" destOrd="0" presId="urn:microsoft.com/office/officeart/2005/8/layout/hProcess7#2"/>
    <dgm:cxn modelId="{9AE0BD56-3CC8-46E0-A238-8D6B660C0C7F}" type="presParOf" srcId="{8035D623-BC96-413F-8062-C7FA7E191E0D}" destId="{C6C0A499-D685-4205-A407-71251571A3BF}" srcOrd="0" destOrd="0" presId="urn:microsoft.com/office/officeart/2005/8/layout/hProcess7#2"/>
    <dgm:cxn modelId="{FBE073E9-4BFD-4776-9552-AD610F33EEDE}" type="presParOf" srcId="{8035D623-BC96-413F-8062-C7FA7E191E0D}" destId="{4D5479FD-79F2-448C-BC05-CF3500C32D5D}" srcOrd="1" destOrd="0" presId="urn:microsoft.com/office/officeart/2005/8/layout/hProcess7#2"/>
    <dgm:cxn modelId="{D016BBA0-D30E-4128-9164-1D597E7C0BCD}" type="presParOf" srcId="{8035D623-BC96-413F-8062-C7FA7E191E0D}" destId="{3704EE89-C335-4343-835A-E67D141D65C1}" srcOrd="2" destOrd="0" presId="urn:microsoft.com/office/officeart/2005/8/layout/hProcess7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21974-CDE4-499B-8719-AFF32C443F7B}">
      <dsp:nvSpPr>
        <dsp:cNvPr id="0" name=""/>
        <dsp:cNvSpPr/>
      </dsp:nvSpPr>
      <dsp:spPr>
        <a:xfrm rot="5400000">
          <a:off x="5193522" y="-1982424"/>
          <a:ext cx="1178718" cy="544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ตั้งแต่ ปี ๒๕๑๖ </a:t>
          </a:r>
          <a:r>
            <a:rPr lang="en-US" sz="2800" b="1" kern="120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๑๗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หลักคิดเกี่ยวกับการพัฒนาประเทศ</a:t>
          </a:r>
          <a:endParaRPr lang="th-TH" sz="3200" b="1" kern="1200" dirty="0">
            <a:latin typeface="TH SarabunPSK" pitchFamily="34" charset="-34"/>
            <a:cs typeface="TH SarabunPSK" pitchFamily="34" charset="-34"/>
          </a:endParaRPr>
        </a:p>
      </dsp:txBody>
      <dsp:txXfrm rot="5400000">
        <a:off x="5193522" y="-1982424"/>
        <a:ext cx="1178718" cy="5442712"/>
      </dsp:txXfrm>
    </dsp:sp>
    <dsp:sp modelId="{D564BF94-7F71-4A77-B200-C66CE6A1BCA0}">
      <dsp:nvSpPr>
        <dsp:cNvPr id="0" name=""/>
        <dsp:cNvSpPr/>
      </dsp:nvSpPr>
      <dsp:spPr>
        <a:xfrm>
          <a:off x="0" y="2232"/>
          <a:ext cx="3061525" cy="1473398"/>
        </a:xfrm>
        <a:prstGeom prst="roundRect">
          <a:avLst/>
        </a:prstGeom>
        <a:solidFill>
          <a:srgbClr val="C513C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 smtClean="0">
              <a:latin typeface="TH SarabunPSK" pitchFamily="34" charset="-34"/>
              <a:cs typeface="TH SarabunPSK" pitchFamily="34" charset="-34"/>
            </a:rPr>
            <a:t>พระราชดำรัสฯ</a:t>
          </a:r>
          <a:endParaRPr lang="th-TH" sz="43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0" y="2232"/>
        <a:ext cx="3061525" cy="1473398"/>
      </dsp:txXfrm>
    </dsp:sp>
    <dsp:sp modelId="{D9D29045-CD97-43A4-99A7-D87B9057D075}">
      <dsp:nvSpPr>
        <dsp:cNvPr id="0" name=""/>
        <dsp:cNvSpPr/>
      </dsp:nvSpPr>
      <dsp:spPr>
        <a:xfrm rot="5400000">
          <a:off x="5193522" y="-435356"/>
          <a:ext cx="1178718" cy="544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100" b="1" kern="1200" dirty="0" smtClean="0">
              <a:latin typeface="TH SarabunPSK" pitchFamily="34" charset="-34"/>
              <a:cs typeface="TH SarabunPSK" pitchFamily="34" charset="-34"/>
            </a:rPr>
            <a:t>มาตรา ๗๘ (๑) หมวดบริหารราชการแผ่นดิน</a:t>
          </a:r>
          <a:endParaRPr lang="th-TH" sz="3100" b="1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100" b="1" kern="1200" dirty="0" smtClean="0">
              <a:latin typeface="TH SarabunPSK" pitchFamily="34" charset="-34"/>
              <a:cs typeface="TH SarabunPSK" pitchFamily="34" charset="-34"/>
            </a:rPr>
            <a:t>มาตรา ๘๓ แนวนโยบายด้านเศรษฐกิจ</a:t>
          </a:r>
          <a:endParaRPr lang="th-TH" sz="3100" b="1" kern="1200" dirty="0">
            <a:latin typeface="TH SarabunPSK" pitchFamily="34" charset="-34"/>
            <a:cs typeface="TH SarabunPSK" pitchFamily="34" charset="-34"/>
          </a:endParaRPr>
        </a:p>
      </dsp:txBody>
      <dsp:txXfrm rot="5400000">
        <a:off x="5193522" y="-435356"/>
        <a:ext cx="1178718" cy="5442712"/>
      </dsp:txXfrm>
    </dsp:sp>
    <dsp:sp modelId="{6A0899D6-11B2-4E85-8DD2-3EFB75207B5D}">
      <dsp:nvSpPr>
        <dsp:cNvPr id="0" name=""/>
        <dsp:cNvSpPr/>
      </dsp:nvSpPr>
      <dsp:spPr>
        <a:xfrm>
          <a:off x="0" y="1549300"/>
          <a:ext cx="3061525" cy="1473398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 smtClean="0">
              <a:latin typeface="TH SarabunPSK" pitchFamily="34" charset="-34"/>
              <a:cs typeface="TH SarabunPSK" pitchFamily="34" charset="-34"/>
            </a:rPr>
            <a:t>รัฐธรรมนูญฯ ๕๐</a:t>
          </a:r>
          <a:endParaRPr lang="th-TH" sz="4300" b="1" kern="1200" dirty="0"/>
        </a:p>
      </dsp:txBody>
      <dsp:txXfrm>
        <a:off x="0" y="1549300"/>
        <a:ext cx="3061525" cy="1473398"/>
      </dsp:txXfrm>
    </dsp:sp>
    <dsp:sp modelId="{2B60C5B7-278A-417B-AC9C-ECF02748216A}">
      <dsp:nvSpPr>
        <dsp:cNvPr id="0" name=""/>
        <dsp:cNvSpPr/>
      </dsp:nvSpPr>
      <dsp:spPr>
        <a:xfrm rot="5400000">
          <a:off x="5193522" y="1111712"/>
          <a:ext cx="1178718" cy="544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การพัฒนาที่เน้นคุณธรรม</a:t>
          </a:r>
          <a:endParaRPr lang="th-TH" sz="3000" b="1" kern="1200" dirty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ขยายผลโดยการสร้างค่านิยมพอเพียง </a:t>
          </a:r>
          <a:endParaRPr lang="th-TH" sz="2800" kern="1200" dirty="0">
            <a:latin typeface="Constantia" pitchFamily="18" charset="0"/>
          </a:endParaRPr>
        </a:p>
      </dsp:txBody>
      <dsp:txXfrm rot="5400000">
        <a:off x="5193522" y="1111712"/>
        <a:ext cx="1178718" cy="5442712"/>
      </dsp:txXfrm>
    </dsp:sp>
    <dsp:sp modelId="{E19B5E4B-3AD7-4575-9E33-234B05122110}">
      <dsp:nvSpPr>
        <dsp:cNvPr id="0" name=""/>
        <dsp:cNvSpPr/>
      </dsp:nvSpPr>
      <dsp:spPr>
        <a:xfrm>
          <a:off x="0" y="3096369"/>
          <a:ext cx="3061525" cy="1473398"/>
        </a:xfrm>
        <a:prstGeom prst="roundRect">
          <a:avLst/>
        </a:prstGeom>
        <a:solidFill>
          <a:srgbClr val="0000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onstantia" pitchFamily="18" charset="0"/>
            </a:rPr>
            <a:t>NHDR </a:t>
          </a:r>
          <a:r>
            <a:rPr lang="en-US" sz="2800" kern="1200" dirty="0" smtClean="0">
              <a:latin typeface="Constantia" pitchFamily="18" charset="0"/>
            </a:rPr>
            <a:t>(UNDP)</a:t>
          </a:r>
          <a:endParaRPr lang="th-TH" sz="2800" kern="1200" dirty="0">
            <a:latin typeface="Constantia" pitchFamily="18" charset="0"/>
          </a:endParaRPr>
        </a:p>
      </dsp:txBody>
      <dsp:txXfrm>
        <a:off x="0" y="3096369"/>
        <a:ext cx="3061525" cy="14733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59FEF9-7227-4B46-9908-2AE72B8DB7C9}">
      <dsp:nvSpPr>
        <dsp:cNvPr id="0" name=""/>
        <dsp:cNvSpPr/>
      </dsp:nvSpPr>
      <dsp:spPr>
        <a:xfrm>
          <a:off x="0" y="1681543"/>
          <a:ext cx="81534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74904" rIns="632794" bIns="199136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 ส่วนที่ ๓ แนวนโยบายด้านการบริหารราชการแผ่นดิน</a:t>
          </a:r>
          <a:endParaRPr lang="th-TH" sz="2800" b="1" kern="1200" dirty="0">
            <a:solidFill>
              <a:schemeClr val="accent3">
                <a:lumMod val="5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0" y="1681543"/>
        <a:ext cx="8153400" cy="963900"/>
      </dsp:txXfrm>
    </dsp:sp>
    <dsp:sp modelId="{CF511B18-000E-4810-B555-F106F1998B02}">
      <dsp:nvSpPr>
        <dsp:cNvPr id="0" name=""/>
        <dsp:cNvSpPr/>
      </dsp:nvSpPr>
      <dsp:spPr>
        <a:xfrm>
          <a:off x="388560" y="50156"/>
          <a:ext cx="7762715" cy="1897066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มาตรา ๗๘ (๑)</a:t>
          </a:r>
          <a:br>
            <a:rPr lang="th-TH" sz="36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800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รัฐต้องบริหารราชการแผ่นดิน ให้เป็นไปเพื่อการพัฒนาสังคม เศรษฐกิจ และความมั่นคงของประเทศอย่างยั่งยืน โดยต้องส่งเสริมการดำเนินการตาม ปศพพ</a:t>
          </a:r>
          <a:r>
            <a:rPr lang="en-US" sz="2800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. </a:t>
          </a:r>
          <a:r>
            <a:rPr lang="th-TH" sz="2800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และคำนึงถึงผลประโยชน์ในภาพรวมของประเทศชาติเป็นสำคัญ</a:t>
          </a:r>
          <a:endParaRPr lang="en-US" sz="2800" kern="1200" dirty="0" smtClean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88560" y="50156"/>
        <a:ext cx="7762715" cy="1897066"/>
      </dsp:txXfrm>
    </dsp:sp>
    <dsp:sp modelId="{29F95B09-7C82-4FFE-A2A7-FEED38112C77}">
      <dsp:nvSpPr>
        <dsp:cNvPr id="0" name=""/>
        <dsp:cNvSpPr/>
      </dsp:nvSpPr>
      <dsp:spPr>
        <a:xfrm>
          <a:off x="0" y="3481743"/>
          <a:ext cx="81534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74904" rIns="632794" bIns="199136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rPr>
            <a:t> ส่วนที่ ๗ แนวนโยบายด้านเศรษฐกิจ</a:t>
          </a:r>
          <a:endParaRPr lang="th-TH" sz="2800" b="1" kern="1200" dirty="0">
            <a:solidFill>
              <a:srgbClr val="80008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0" y="3481743"/>
        <a:ext cx="8153400" cy="963900"/>
      </dsp:txXfrm>
    </dsp:sp>
    <dsp:sp modelId="{D1C0D738-AA3D-4F97-BE0C-609DEACAF7A8}">
      <dsp:nvSpPr>
        <dsp:cNvPr id="0" name=""/>
        <dsp:cNvSpPr/>
      </dsp:nvSpPr>
      <dsp:spPr>
        <a:xfrm>
          <a:off x="388162" y="2742643"/>
          <a:ext cx="7763239" cy="1004780"/>
        </a:xfrm>
        <a:prstGeom prst="round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มาตรา ๘๓</a:t>
          </a:r>
          <a:r>
            <a:rPr lang="th-TH" sz="3600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/>
          </a:r>
          <a:br>
            <a:rPr lang="th-TH" sz="3600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3200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รัฐต้องส่งเสริมและสนับสนุนให้มีการดำเนินการตามแนว ปศพพ</a:t>
          </a:r>
          <a:r>
            <a:rPr lang="en-US" sz="3200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.   </a:t>
          </a:r>
          <a:endParaRPr lang="th-TH" sz="32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88162" y="2742643"/>
        <a:ext cx="7763239" cy="100478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2100CC-4543-4976-A40C-9E58FA75A40C}">
      <dsp:nvSpPr>
        <dsp:cNvPr id="0" name=""/>
        <dsp:cNvSpPr/>
      </dsp:nvSpPr>
      <dsp:spPr>
        <a:xfrm>
          <a:off x="215807" y="1483476"/>
          <a:ext cx="2427366" cy="2002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latin typeface="TH Krub" pitchFamily="2" charset="-34"/>
              <a:cs typeface="TH Krub" pitchFamily="2" charset="-34"/>
            </a:rPr>
            <a:t>คุณธรรม</a:t>
          </a:r>
          <a:endParaRPr lang="th-TH" sz="3200" b="1" kern="1200" dirty="0">
            <a:latin typeface="TH Krub" pitchFamily="2" charset="-34"/>
            <a:cs typeface="TH Krub" pitchFamily="2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latin typeface="TH Krub" pitchFamily="2" charset="-34"/>
              <a:cs typeface="TH Krub" pitchFamily="2" charset="-34"/>
            </a:rPr>
            <a:t>ความรู้</a:t>
          </a:r>
          <a:endParaRPr lang="th-TH" sz="3200" b="1" kern="1200" dirty="0">
            <a:latin typeface="TH Krub" pitchFamily="2" charset="-34"/>
            <a:cs typeface="TH Krub" pitchFamily="2" charset="-34"/>
          </a:endParaRPr>
        </a:p>
      </dsp:txBody>
      <dsp:txXfrm>
        <a:off x="215807" y="1483476"/>
        <a:ext cx="2427366" cy="1573054"/>
      </dsp:txXfrm>
    </dsp:sp>
    <dsp:sp modelId="{20B587B7-8575-4730-B604-89A0BFAF3F38}">
      <dsp:nvSpPr>
        <dsp:cNvPr id="0" name=""/>
        <dsp:cNvSpPr/>
      </dsp:nvSpPr>
      <dsp:spPr>
        <a:xfrm>
          <a:off x="1639092" y="2224506"/>
          <a:ext cx="2354391" cy="2354391"/>
        </a:xfrm>
        <a:prstGeom prst="leftCircularArrow">
          <a:avLst>
            <a:gd name="adj1" fmla="val 3267"/>
            <a:gd name="adj2" fmla="val 403125"/>
            <a:gd name="adj3" fmla="val 2276569"/>
            <a:gd name="adj4" fmla="val 9122422"/>
            <a:gd name="adj5" fmla="val 381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6DABBA-F2AC-4E0D-8D08-BBF872D5E7A0}">
      <dsp:nvSpPr>
        <dsp:cNvPr id="0" name=""/>
        <dsp:cNvSpPr/>
      </dsp:nvSpPr>
      <dsp:spPr>
        <a:xfrm>
          <a:off x="771269" y="3056531"/>
          <a:ext cx="2157659" cy="858029"/>
        </a:xfrm>
        <a:prstGeom prst="roundRect">
          <a:avLst>
            <a:gd name="adj" fmla="val 10000"/>
          </a:avLst>
        </a:prstGeom>
        <a:solidFill>
          <a:srgbClr val="453559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เงื่อนไขพื้นฐาน</a:t>
          </a:r>
          <a:endParaRPr lang="th-TH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71269" y="3056531"/>
        <a:ext cx="2157659" cy="858029"/>
      </dsp:txXfrm>
    </dsp:sp>
    <dsp:sp modelId="{926CD4FC-C6E6-44D2-878F-617F092B760F}">
      <dsp:nvSpPr>
        <dsp:cNvPr id="0" name=""/>
        <dsp:cNvSpPr/>
      </dsp:nvSpPr>
      <dsp:spPr>
        <a:xfrm>
          <a:off x="3063951" y="1537663"/>
          <a:ext cx="2427366" cy="2002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609020"/>
              <a:satOff val="-10536"/>
              <a:lumOff val="-2255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88900" lvl="1" indent="-8890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th-TH" sz="2800" b="1" kern="1200" dirty="0" smtClean="0">
              <a:latin typeface="TH Krub" pitchFamily="2" charset="-34"/>
              <a:cs typeface="TH Krub" pitchFamily="2" charset="-34"/>
            </a:rPr>
            <a:t>พอประมาณ</a:t>
          </a:r>
          <a:endParaRPr lang="th-TH" sz="2800" b="1" kern="1200" dirty="0">
            <a:latin typeface="TH Krub" pitchFamily="2" charset="-34"/>
            <a:cs typeface="TH Krub" pitchFamily="2" charset="-34"/>
          </a:endParaRPr>
        </a:p>
        <a:p>
          <a:pPr marL="88900" lvl="1" indent="-8890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th-TH" sz="2800" b="1" kern="1200" dirty="0" smtClean="0">
              <a:latin typeface="TH Krub" pitchFamily="2" charset="-34"/>
              <a:cs typeface="TH Krub" pitchFamily="2" charset="-34"/>
            </a:rPr>
            <a:t>มีเหตุผล</a:t>
          </a:r>
          <a:endParaRPr lang="th-TH" sz="2800" b="1" kern="1200" dirty="0">
            <a:latin typeface="TH Krub" pitchFamily="2" charset="-34"/>
            <a:cs typeface="TH Krub" pitchFamily="2" charset="-34"/>
          </a:endParaRPr>
        </a:p>
        <a:p>
          <a:pPr marL="88900" lvl="1" indent="-8890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th-TH" sz="2800" b="1" kern="1200" dirty="0" smtClean="0">
              <a:latin typeface="TH Krub" pitchFamily="2" charset="-34"/>
              <a:cs typeface="TH Krub" pitchFamily="2" charset="-34"/>
            </a:rPr>
            <a:t>ภูมิคุ้มกันในตัวที่ดี</a:t>
          </a:r>
          <a:endParaRPr lang="th-TH" sz="2800" b="1" kern="1200" dirty="0">
            <a:latin typeface="TH Krub" pitchFamily="2" charset="-34"/>
            <a:cs typeface="TH Krub" pitchFamily="2" charset="-34"/>
          </a:endParaRPr>
        </a:p>
      </dsp:txBody>
      <dsp:txXfrm>
        <a:off x="3063951" y="1966678"/>
        <a:ext cx="2427366" cy="1573054"/>
      </dsp:txXfrm>
    </dsp:sp>
    <dsp:sp modelId="{66F1FAF3-876E-47D8-BAF8-82C18E5D8FAA}">
      <dsp:nvSpPr>
        <dsp:cNvPr id="0" name=""/>
        <dsp:cNvSpPr/>
      </dsp:nvSpPr>
      <dsp:spPr>
        <a:xfrm>
          <a:off x="4333225" y="113626"/>
          <a:ext cx="3041035" cy="3041035"/>
        </a:xfrm>
        <a:prstGeom prst="circularArrow">
          <a:avLst>
            <a:gd name="adj1" fmla="val 2529"/>
            <a:gd name="adj2" fmla="val 306751"/>
            <a:gd name="adj3" fmla="val 19866003"/>
            <a:gd name="adj4" fmla="val 12923776"/>
            <a:gd name="adj5" fmla="val 2951"/>
          </a:avLst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1218040"/>
              <a:satOff val="-21072"/>
              <a:lumOff val="-451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EE8A17-A846-4378-A5F2-B57C30717FD3}">
      <dsp:nvSpPr>
        <dsp:cNvPr id="0" name=""/>
        <dsp:cNvSpPr/>
      </dsp:nvSpPr>
      <dsp:spPr>
        <a:xfrm>
          <a:off x="3519292" y="801683"/>
          <a:ext cx="2325805" cy="1074776"/>
        </a:xfrm>
        <a:prstGeom prst="roundRect">
          <a:avLst>
            <a:gd name="adj" fmla="val 10000"/>
          </a:avLst>
        </a:prstGeom>
        <a:solidFill>
          <a:srgbClr val="354077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609020"/>
              <a:satOff val="-10536"/>
              <a:lumOff val="-225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การจัดการกระบวนการ</a:t>
          </a:r>
          <a:endParaRPr lang="th-TH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519292" y="801683"/>
        <a:ext cx="2325805" cy="1074776"/>
      </dsp:txXfrm>
    </dsp:sp>
    <dsp:sp modelId="{1673BC95-4E29-4691-9ECF-74875DE81CAA}">
      <dsp:nvSpPr>
        <dsp:cNvPr id="0" name=""/>
        <dsp:cNvSpPr/>
      </dsp:nvSpPr>
      <dsp:spPr>
        <a:xfrm>
          <a:off x="6211378" y="1483476"/>
          <a:ext cx="2427366" cy="2002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latin typeface="TH KoHo" pitchFamily="2" charset="-34"/>
              <a:cs typeface="TH KoHo" pitchFamily="2" charset="-34"/>
            </a:rPr>
            <a:t>สมดุล</a:t>
          </a:r>
          <a:endParaRPr lang="th-TH" sz="3200" b="1" kern="1200" dirty="0">
            <a:latin typeface="TH KoHo" pitchFamily="2" charset="-34"/>
            <a:cs typeface="TH KoHo" pitchFamily="2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latin typeface="TH KoHo" pitchFamily="2" charset="-34"/>
              <a:cs typeface="TH KoHo" pitchFamily="2" charset="-34"/>
            </a:rPr>
            <a:t>พร้อมรับการเปลี่ยนแปลง</a:t>
          </a:r>
          <a:endParaRPr lang="th-TH" sz="3200" b="1" kern="1200" dirty="0">
            <a:latin typeface="TH KoHo" pitchFamily="2" charset="-34"/>
            <a:cs typeface="TH KoHo" pitchFamily="2" charset="-34"/>
          </a:endParaRPr>
        </a:p>
      </dsp:txBody>
      <dsp:txXfrm>
        <a:off x="6211378" y="1483476"/>
        <a:ext cx="2427366" cy="1573054"/>
      </dsp:txXfrm>
    </dsp:sp>
    <dsp:sp modelId="{9710C914-74D8-4057-B7C1-AEED350D3B2F}">
      <dsp:nvSpPr>
        <dsp:cNvPr id="0" name=""/>
        <dsp:cNvSpPr/>
      </dsp:nvSpPr>
      <dsp:spPr>
        <a:xfrm>
          <a:off x="6750793" y="3056531"/>
          <a:ext cx="2157659" cy="858029"/>
        </a:xfrm>
        <a:prstGeom prst="roundRect">
          <a:avLst>
            <a:gd name="adj" fmla="val 10000"/>
          </a:avLst>
        </a:prstGeom>
        <a:solidFill>
          <a:srgbClr val="215A69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1218040"/>
              <a:satOff val="-21072"/>
              <a:lumOff val="-451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latin typeface="TH SarabunPSK" pitchFamily="34" charset="-34"/>
              <a:cs typeface="TH SarabunPSK" pitchFamily="34" charset="-34"/>
            </a:rPr>
            <a:t>เป้าหมาย</a:t>
          </a:r>
          <a:endParaRPr lang="th-TH" sz="3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6750793" y="3056531"/>
        <a:ext cx="2157659" cy="8580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9F995C-1CF1-47CE-B16D-609F0BFBB7A0}">
      <dsp:nvSpPr>
        <dsp:cNvPr id="0" name=""/>
        <dsp:cNvSpPr/>
      </dsp:nvSpPr>
      <dsp:spPr>
        <a:xfrm>
          <a:off x="0" y="44540"/>
          <a:ext cx="2484239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KoHo" pitchFamily="2" charset="-34"/>
              <a:cs typeface="TH KoHo" pitchFamily="2" charset="-34"/>
            </a:rPr>
            <a:t>พอประมาณ</a:t>
          </a:r>
          <a:endParaRPr lang="th-TH" sz="3200" b="1" kern="1200" dirty="0">
            <a:latin typeface="TH KoHo" pitchFamily="2" charset="-34"/>
            <a:cs typeface="TH KoHo" pitchFamily="2" charset="-34"/>
          </a:endParaRPr>
        </a:p>
      </dsp:txBody>
      <dsp:txXfrm>
        <a:off x="0" y="44540"/>
        <a:ext cx="2484239" cy="835200"/>
      </dsp:txXfrm>
    </dsp:sp>
    <dsp:sp modelId="{BBD4BBA0-F1B0-45EA-97B5-F2E687826FC9}">
      <dsp:nvSpPr>
        <dsp:cNvPr id="0" name=""/>
        <dsp:cNvSpPr/>
      </dsp:nvSpPr>
      <dsp:spPr>
        <a:xfrm>
          <a:off x="2547" y="853397"/>
          <a:ext cx="2484239" cy="362420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พอเหมาะกับสภาพของตน </a:t>
          </a:r>
          <a:r>
            <a:rPr lang="th-TH" sz="2900" b="1" i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(ปัจจัยภายใน)</a:t>
          </a:r>
          <a:endParaRPr lang="th-TH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พอควรกับ</a:t>
          </a:r>
          <a:b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ภูมิสังคม </a:t>
          </a:r>
          <a:b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(ปัจ</a:t>
          </a:r>
          <a:r>
            <a:rPr lang="th-TH" sz="2900" b="1" i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จัยภายนอก)</a:t>
          </a:r>
          <a:endParaRPr lang="th-TH" sz="2900" kern="1200" dirty="0"/>
        </a:p>
      </dsp:txBody>
      <dsp:txXfrm>
        <a:off x="2547" y="853397"/>
        <a:ext cx="2484239" cy="3624204"/>
      </dsp:txXfrm>
    </dsp:sp>
    <dsp:sp modelId="{7F329B12-0EEB-49F1-ACDA-292BF6C315A8}">
      <dsp:nvSpPr>
        <dsp:cNvPr id="0" name=""/>
        <dsp:cNvSpPr/>
      </dsp:nvSpPr>
      <dsp:spPr>
        <a:xfrm>
          <a:off x="2834580" y="18197"/>
          <a:ext cx="2484239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KoHo" pitchFamily="2" charset="-34"/>
              <a:cs typeface="TH KoHo" pitchFamily="2" charset="-34"/>
            </a:rPr>
            <a:t>มีเหตุผล</a:t>
          </a:r>
          <a:endParaRPr lang="th-TH" sz="3200" b="1" kern="1200" dirty="0">
            <a:latin typeface="TH KoHo" pitchFamily="2" charset="-34"/>
            <a:cs typeface="TH KoHo" pitchFamily="2" charset="-34"/>
          </a:endParaRPr>
        </a:p>
      </dsp:txBody>
      <dsp:txXfrm>
        <a:off x="2834580" y="18197"/>
        <a:ext cx="2484239" cy="835200"/>
      </dsp:txXfrm>
    </dsp:sp>
    <dsp:sp modelId="{99250D19-7CF2-4FD0-A8CC-6B5E07D6FD17}">
      <dsp:nvSpPr>
        <dsp:cNvPr id="0" name=""/>
        <dsp:cNvSpPr/>
      </dsp:nvSpPr>
      <dsp:spPr>
        <a:xfrm>
          <a:off x="2834580" y="853397"/>
          <a:ext cx="2484239" cy="362420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88900" lvl="1" indent="-889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7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รู้สาเหตุ – ทำไม</a:t>
          </a:r>
          <a:endParaRPr lang="th-TH" sz="2700" kern="1200" dirty="0"/>
        </a:p>
        <a:p>
          <a:pPr marL="88900" lvl="1" indent="-889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7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รู้ปัจจัยที่เกี่ยวข้อง (</a:t>
          </a:r>
          <a:r>
            <a:rPr lang="th-TH" sz="2700" b="1" i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วิชาการ กฎหมาย ความเชื่อ ประเพณี)</a:t>
          </a:r>
          <a:endParaRPr lang="th-TH" sz="2700" kern="1200" dirty="0"/>
        </a:p>
        <a:p>
          <a:pPr marL="88900" lvl="1" indent="-8890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รู้ผลกระทบที่จะ</a:t>
          </a:r>
          <a:br>
            <a:rPr lang="th-TH" sz="2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เกิดขึ้นในด้านต่างๆ  - </a:t>
          </a:r>
          <a:r>
            <a:rPr lang="th-TH" sz="2800" b="1" i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กว้างแคบ ใกล้ไกล</a:t>
          </a:r>
          <a:endParaRPr lang="th-TH" sz="2800" kern="1200" dirty="0"/>
        </a:p>
      </dsp:txBody>
      <dsp:txXfrm>
        <a:off x="2834580" y="853397"/>
        <a:ext cx="2484239" cy="3624204"/>
      </dsp:txXfrm>
    </dsp:sp>
    <dsp:sp modelId="{04039526-8479-46AD-90E6-12F85F4D8A1A}">
      <dsp:nvSpPr>
        <dsp:cNvPr id="0" name=""/>
        <dsp:cNvSpPr/>
      </dsp:nvSpPr>
      <dsp:spPr>
        <a:xfrm>
          <a:off x="5666612" y="18197"/>
          <a:ext cx="2484239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KoHo" pitchFamily="2" charset="-34"/>
              <a:cs typeface="TH KoHo" pitchFamily="2" charset="-34"/>
            </a:rPr>
            <a:t>ภูมิคุ้มกันในตัว</a:t>
          </a:r>
          <a:endParaRPr lang="th-TH" sz="3200" b="1" kern="1200" dirty="0">
            <a:latin typeface="TH KoHo" pitchFamily="2" charset="-34"/>
            <a:cs typeface="TH KoHo" pitchFamily="2" charset="-34"/>
          </a:endParaRPr>
        </a:p>
      </dsp:txBody>
      <dsp:txXfrm>
        <a:off x="5666612" y="18197"/>
        <a:ext cx="2484239" cy="835200"/>
      </dsp:txXfrm>
    </dsp:sp>
    <dsp:sp modelId="{EB4CFEFB-3708-460A-9AE9-3CA4D286BE58}">
      <dsp:nvSpPr>
        <dsp:cNvPr id="0" name=""/>
        <dsp:cNvSpPr/>
      </dsp:nvSpPr>
      <dsp:spPr>
        <a:xfrm>
          <a:off x="5666612" y="853397"/>
          <a:ext cx="2484239" cy="362420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88900" lvl="1" indent="-8890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รู้เท่าทันการเปลี่ยนแปลง</a:t>
          </a:r>
          <a:b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ในด้านต่างๆ และ</a:t>
          </a:r>
          <a:b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เตรียมความพร้อม</a:t>
          </a:r>
          <a:endParaRPr lang="th-TH" sz="2900" kern="1200" dirty="0"/>
        </a:p>
        <a:p>
          <a:pPr marL="88900" lvl="1" indent="-8890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วางแผน รอบคอบ </a:t>
          </a:r>
          <a:b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9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rPr>
            <a:t>เรียนรู้ พัฒนาตน ทำประโยชน์ให้สังคม</a:t>
          </a:r>
          <a:endParaRPr lang="th-TH" sz="2900" kern="1200" dirty="0"/>
        </a:p>
      </dsp:txBody>
      <dsp:txXfrm>
        <a:off x="5666612" y="853397"/>
        <a:ext cx="2484239" cy="36242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3F0DB-2F0C-4F3A-8239-8144424B9D8F}">
      <dsp:nvSpPr>
        <dsp:cNvPr id="0" name=""/>
        <dsp:cNvSpPr/>
      </dsp:nvSpPr>
      <dsp:spPr>
        <a:xfrm>
          <a:off x="4286279" y="2171848"/>
          <a:ext cx="3804895" cy="220009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4">
              <a:hueOff val="812026"/>
              <a:satOff val="-14048"/>
              <a:lumOff val="-3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88900" lvl="1" indent="-8890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ปลูกฝังจิตสำนึก</a:t>
          </a:r>
          <a:br>
            <a:rPr lang="th-TH" sz="28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8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รักษ์ธรรมชาติ/สิ่งแวดล้อม</a:t>
          </a:r>
          <a:endParaRPr lang="th-TH" sz="2800" kern="1200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5427747" y="2721872"/>
        <a:ext cx="2663426" cy="1650070"/>
      </dsp:txXfrm>
    </dsp:sp>
    <dsp:sp modelId="{F9941475-A88F-4D64-9E11-C310205B8288}">
      <dsp:nvSpPr>
        <dsp:cNvPr id="0" name=""/>
        <dsp:cNvSpPr/>
      </dsp:nvSpPr>
      <dsp:spPr>
        <a:xfrm>
          <a:off x="228013" y="2199848"/>
          <a:ext cx="3951053" cy="21956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88900" lvl="1" indent="-889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สร้างความภูมิใจ </a:t>
          </a:r>
          <a:br>
            <a:rPr lang="th-TH" sz="2600" b="1" kern="1200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600" b="1" kern="1200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เห็นคุณค่าของวัฒนธรรม  ค่านิยม เอกลักษณ์ </a:t>
          </a:r>
          <a:br>
            <a:rPr lang="th-TH" sz="2600" b="1" kern="1200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600" b="1" kern="1200" dirty="0" smtClean="0">
              <a:solidFill>
                <a:srgbClr val="4E3B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ท้องถิ่น/ความเป็นไทย</a:t>
          </a:r>
          <a:endParaRPr lang="th-TH" sz="2600" kern="1200" dirty="0">
            <a:solidFill>
              <a:srgbClr val="4E3B1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228013" y="2748759"/>
        <a:ext cx="2765737" cy="1646734"/>
      </dsp:txXfrm>
    </dsp:sp>
    <dsp:sp modelId="{906BD7FE-57AD-4928-AD7A-0A51A5473169}">
      <dsp:nvSpPr>
        <dsp:cNvPr id="0" name=""/>
        <dsp:cNvSpPr/>
      </dsp:nvSpPr>
      <dsp:spPr>
        <a:xfrm>
          <a:off x="4188209" y="123878"/>
          <a:ext cx="3896978" cy="2016113"/>
        </a:xfrm>
        <a:prstGeom prst="roundRect">
          <a:avLst>
            <a:gd name="adj" fmla="val 10000"/>
          </a:avLst>
        </a:prstGeom>
        <a:solidFill>
          <a:srgbClr val="FFD5F4"/>
        </a:solidFill>
        <a:ln w="19050" cap="flat" cmpd="sng" algn="ctr">
          <a:solidFill>
            <a:schemeClr val="accent4">
              <a:hueOff val="406013"/>
              <a:satOff val="-7024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88900" lvl="1" indent="-8890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ฝึกการอยู่ร่วมกับผู้อื่นด้วยความซื่อสัตย์/</a:t>
          </a:r>
          <a:br>
            <a:rPr lang="th-TH" sz="2800" b="1" kern="12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800" b="1" kern="12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ไม่เบียดเบียน/เอื้อเฟื้อเผื่อแผ่ </a:t>
          </a:r>
          <a:br>
            <a:rPr lang="th-TH" sz="2800" b="1" kern="12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endParaRPr lang="th-TH" sz="2800" kern="1200" dirty="0">
            <a:solidFill>
              <a:srgbClr val="99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5357303" y="123878"/>
        <a:ext cx="2727885" cy="1512085"/>
      </dsp:txXfrm>
    </dsp:sp>
    <dsp:sp modelId="{B84ACA22-0C42-4E9D-AE62-3601C3F636D4}">
      <dsp:nvSpPr>
        <dsp:cNvPr id="0" name=""/>
        <dsp:cNvSpPr/>
      </dsp:nvSpPr>
      <dsp:spPr>
        <a:xfrm>
          <a:off x="228024" y="127891"/>
          <a:ext cx="3896406" cy="2037541"/>
        </a:xfrm>
        <a:prstGeom prst="roundRect">
          <a:avLst>
            <a:gd name="adj" fmla="val 10000"/>
          </a:avLst>
        </a:prstGeom>
        <a:solidFill>
          <a:srgbClr val="EFE1BF">
            <a:alpha val="89804"/>
          </a:srgb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ปลูกฝังให้ผู้เรียน รู้จักใช้วัตถุ สิ่งของทรัพยากร อย่างประหยัด คุ้มค่า</a:t>
          </a:r>
          <a:endParaRPr lang="th-TH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228024" y="127891"/>
        <a:ext cx="2727484" cy="1528156"/>
      </dsp:txXfrm>
    </dsp:sp>
    <dsp:sp modelId="{22DDA124-F662-4767-B323-8C56D8269C42}">
      <dsp:nvSpPr>
        <dsp:cNvPr id="0" name=""/>
        <dsp:cNvSpPr/>
      </dsp:nvSpPr>
      <dsp:spPr>
        <a:xfrm>
          <a:off x="2352636" y="230183"/>
          <a:ext cx="1790769" cy="1933329"/>
        </a:xfrm>
        <a:prstGeom prst="pieWedge">
          <a:avLst/>
        </a:prstGeom>
        <a:solidFill>
          <a:srgbClr val="A57E2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วัตถุ</a:t>
          </a:r>
          <a:endParaRPr lang="th-TH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rub" pitchFamily="2" charset="-34"/>
            <a:cs typeface="TH Krub" pitchFamily="2" charset="-34"/>
          </a:endParaRPr>
        </a:p>
      </dsp:txBody>
      <dsp:txXfrm>
        <a:off x="2352636" y="230183"/>
        <a:ext cx="1790769" cy="1933329"/>
      </dsp:txXfrm>
    </dsp:sp>
    <dsp:sp modelId="{D11A7F14-390E-4B8C-A200-867DE09E48F6}">
      <dsp:nvSpPr>
        <dsp:cNvPr id="0" name=""/>
        <dsp:cNvSpPr/>
      </dsp:nvSpPr>
      <dsp:spPr>
        <a:xfrm rot="5400000">
          <a:off x="4171039" y="280031"/>
          <a:ext cx="1879604" cy="1779889"/>
        </a:xfrm>
        <a:prstGeom prst="pieWedge">
          <a:avLst/>
        </a:prstGeom>
        <a:solidFill>
          <a:srgbClr val="C00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สังคม</a:t>
          </a:r>
        </a:p>
      </dsp:txBody>
      <dsp:txXfrm rot="5400000">
        <a:off x="4171039" y="280031"/>
        <a:ext cx="1879604" cy="1779889"/>
      </dsp:txXfrm>
    </dsp:sp>
    <dsp:sp modelId="{6D67A065-3155-4F58-BA2A-94F03CB9754A}">
      <dsp:nvSpPr>
        <dsp:cNvPr id="0" name=""/>
        <dsp:cNvSpPr/>
      </dsp:nvSpPr>
      <dsp:spPr>
        <a:xfrm rot="10800000">
          <a:off x="4254337" y="2230441"/>
          <a:ext cx="1746458" cy="1946427"/>
        </a:xfrm>
        <a:prstGeom prst="pieWedge">
          <a:avLst/>
        </a:prstGeom>
        <a:solidFill>
          <a:srgbClr val="69A12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สิ่งแวดล้อม</a:t>
          </a:r>
        </a:p>
      </dsp:txBody>
      <dsp:txXfrm rot="10800000">
        <a:off x="4254337" y="2230441"/>
        <a:ext cx="1746458" cy="1946427"/>
      </dsp:txXfrm>
    </dsp:sp>
    <dsp:sp modelId="{00CD99F3-2646-4436-925A-887B88B2612B}">
      <dsp:nvSpPr>
        <dsp:cNvPr id="0" name=""/>
        <dsp:cNvSpPr/>
      </dsp:nvSpPr>
      <dsp:spPr>
        <a:xfrm rot="16200000">
          <a:off x="2307592" y="2272755"/>
          <a:ext cx="1936376" cy="1836643"/>
        </a:xfrm>
        <a:prstGeom prst="pieWedge">
          <a:avLst/>
        </a:prstGeom>
        <a:solidFill>
          <a:srgbClr val="0000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วัฒน</a:t>
          </a:r>
          <a:br>
            <a:rPr lang="th-TH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</a:br>
          <a:r>
            <a:rPr lang="th-TH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rPr>
            <a:t>ธรรม</a:t>
          </a:r>
        </a:p>
      </dsp:txBody>
      <dsp:txXfrm rot="16200000">
        <a:off x="2307592" y="2272755"/>
        <a:ext cx="1936376" cy="1836643"/>
      </dsp:txXfrm>
    </dsp:sp>
    <dsp:sp modelId="{A099BC94-1BA3-409D-BA66-5F286D644C54}">
      <dsp:nvSpPr>
        <dsp:cNvPr id="0" name=""/>
        <dsp:cNvSpPr/>
      </dsp:nvSpPr>
      <dsp:spPr>
        <a:xfrm>
          <a:off x="3883139" y="1846935"/>
          <a:ext cx="666046" cy="5791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9C011-A184-4794-AE1F-C16D7BBCE770}">
      <dsp:nvSpPr>
        <dsp:cNvPr id="0" name=""/>
        <dsp:cNvSpPr/>
      </dsp:nvSpPr>
      <dsp:spPr>
        <a:xfrm rot="10800000">
          <a:off x="3883139" y="2069693"/>
          <a:ext cx="666046" cy="5791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294C7A-2996-437A-BC32-6F39A3DEF3E7}">
      <dsp:nvSpPr>
        <dsp:cNvPr id="0" name=""/>
        <dsp:cNvSpPr/>
      </dsp:nvSpPr>
      <dsp:spPr>
        <a:xfrm>
          <a:off x="0" y="528180"/>
          <a:ext cx="8153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F50C2-A899-4BCE-ABD8-BD4B1895089E}">
      <dsp:nvSpPr>
        <dsp:cNvPr id="0" name=""/>
        <dsp:cNvSpPr/>
      </dsp:nvSpPr>
      <dsp:spPr>
        <a:xfrm>
          <a:off x="407670" y="26340"/>
          <a:ext cx="5707380" cy="1003680"/>
        </a:xfrm>
        <a:prstGeom prst="roundRect">
          <a:avLst/>
        </a:prstGeom>
        <a:solidFill>
          <a:srgbClr val="5D624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 smtClean="0">
              <a:latin typeface="TH KoHo" pitchFamily="2" charset="-34"/>
              <a:cs typeface="TH KoHo" pitchFamily="2" charset="-34"/>
            </a:rPr>
            <a:t>เรียนรู้จากพระราชดำรัสฯ</a:t>
          </a:r>
          <a:endParaRPr lang="en-US" sz="4000" kern="1200" dirty="0">
            <a:latin typeface="TH KoHo" pitchFamily="2" charset="-34"/>
            <a:cs typeface="TH KoHo" pitchFamily="2" charset="-34"/>
          </a:endParaRPr>
        </a:p>
      </dsp:txBody>
      <dsp:txXfrm>
        <a:off x="407670" y="26340"/>
        <a:ext cx="5707380" cy="1003680"/>
      </dsp:txXfrm>
    </dsp:sp>
    <dsp:sp modelId="{B06C0BE2-B1B7-4FD7-816E-835A8D465692}">
      <dsp:nvSpPr>
        <dsp:cNvPr id="0" name=""/>
        <dsp:cNvSpPr/>
      </dsp:nvSpPr>
      <dsp:spPr>
        <a:xfrm>
          <a:off x="0" y="2070420"/>
          <a:ext cx="8153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1CFE6-5AB0-47A9-9929-23B049C01127}">
      <dsp:nvSpPr>
        <dsp:cNvPr id="0" name=""/>
        <dsp:cNvSpPr/>
      </dsp:nvSpPr>
      <dsp:spPr>
        <a:xfrm>
          <a:off x="407670" y="1568580"/>
          <a:ext cx="5707380" cy="1003680"/>
        </a:xfrm>
        <a:prstGeom prst="roundRect">
          <a:avLst/>
        </a:prstGeom>
        <a:solidFill>
          <a:srgbClr val="4B652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 smtClean="0">
              <a:latin typeface="TH KoHo" pitchFamily="2" charset="-34"/>
              <a:cs typeface="TH KoHo" pitchFamily="2" charset="-34"/>
            </a:rPr>
            <a:t>เรียนรู้จากหลักการทรงงาน</a:t>
          </a:r>
          <a:endParaRPr lang="en-US" sz="4000" kern="1200" dirty="0">
            <a:latin typeface="TH KoHo" pitchFamily="2" charset="-34"/>
            <a:cs typeface="TH KoHo" pitchFamily="2" charset="-34"/>
          </a:endParaRPr>
        </a:p>
      </dsp:txBody>
      <dsp:txXfrm>
        <a:off x="407670" y="1568580"/>
        <a:ext cx="5707380" cy="1003680"/>
      </dsp:txXfrm>
    </dsp:sp>
    <dsp:sp modelId="{DBF78DBC-17AD-4710-839F-A59A9DD5E46B}">
      <dsp:nvSpPr>
        <dsp:cNvPr id="0" name=""/>
        <dsp:cNvSpPr/>
      </dsp:nvSpPr>
      <dsp:spPr>
        <a:xfrm>
          <a:off x="0" y="3612660"/>
          <a:ext cx="8153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3E4AD-1AA4-42AB-9B7B-0670323F46AD}">
      <dsp:nvSpPr>
        <dsp:cNvPr id="0" name=""/>
        <dsp:cNvSpPr/>
      </dsp:nvSpPr>
      <dsp:spPr>
        <a:xfrm>
          <a:off x="407670" y="3110820"/>
          <a:ext cx="5707380" cy="1003680"/>
        </a:xfrm>
        <a:prstGeom prst="roundRect">
          <a:avLst/>
        </a:prstGeom>
        <a:solidFill>
          <a:srgbClr val="5A451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 smtClean="0">
              <a:latin typeface="TH KoHo" pitchFamily="2" charset="-34"/>
              <a:cs typeface="TH KoHo" pitchFamily="2" charset="-34"/>
            </a:rPr>
            <a:t>เรียนรู้จากโครงการพัฒนาต่างๆ </a:t>
          </a:r>
          <a:endParaRPr lang="en-US" sz="4000" kern="1200" dirty="0">
            <a:latin typeface="TH KoHo" pitchFamily="2" charset="-34"/>
            <a:cs typeface="TH KoHo" pitchFamily="2" charset="-34"/>
          </a:endParaRPr>
        </a:p>
      </dsp:txBody>
      <dsp:txXfrm>
        <a:off x="407670" y="3110820"/>
        <a:ext cx="5707380" cy="10036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A35255-2B83-4B33-8A20-6D4258882E80}">
      <dsp:nvSpPr>
        <dsp:cNvPr id="0" name=""/>
        <dsp:cNvSpPr/>
      </dsp:nvSpPr>
      <dsp:spPr>
        <a:xfrm>
          <a:off x="617" y="5"/>
          <a:ext cx="2655428" cy="4495789"/>
        </a:xfrm>
        <a:prstGeom prst="roundRect">
          <a:avLst>
            <a:gd name="adj" fmla="val 5000"/>
          </a:avLst>
        </a:prstGeom>
        <a:solidFill>
          <a:srgbClr val="4A25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FFFF00"/>
              </a:solidFill>
              <a:latin typeface="TH KoHo" pitchFamily="2" charset="-34"/>
              <a:cs typeface="TH KoHo" pitchFamily="2" charset="-34"/>
            </a:rPr>
            <a:t>พรบ</a:t>
          </a:r>
          <a:r>
            <a:rPr lang="en-US" sz="3200" b="1" kern="1200" dirty="0" smtClean="0">
              <a:solidFill>
                <a:srgbClr val="FFFF00"/>
              </a:solidFill>
              <a:latin typeface="TH KoHo" pitchFamily="2" charset="-34"/>
              <a:cs typeface="TH KoHo" pitchFamily="2" charset="-34"/>
            </a:rPr>
            <a:t>.</a:t>
          </a:r>
          <a:r>
            <a:rPr lang="th-TH" sz="3200" b="1" kern="1200" dirty="0" smtClean="0">
              <a:solidFill>
                <a:srgbClr val="FFFF00"/>
              </a:solidFill>
              <a:latin typeface="TH KoHo" pitchFamily="2" charset="-34"/>
              <a:cs typeface="TH KoHo" pitchFamily="2" charset="-34"/>
            </a:rPr>
            <a:t>การศึกษาแห่งชาติ</a:t>
          </a:r>
          <a:endParaRPr lang="th-TH" sz="3200" b="1" kern="1200" dirty="0">
            <a:solidFill>
              <a:srgbClr val="FFFF00"/>
            </a:solidFill>
            <a:latin typeface="TH KoHo" pitchFamily="2" charset="-34"/>
            <a:cs typeface="TH KoHo" pitchFamily="2" charset="-34"/>
          </a:endParaRPr>
        </a:p>
      </dsp:txBody>
      <dsp:txXfrm rot="16200000">
        <a:off x="-1577113" y="1577736"/>
        <a:ext cx="3686547" cy="531085"/>
      </dsp:txXfrm>
    </dsp:sp>
    <dsp:sp modelId="{56919ED5-A6A4-4C2D-88CB-BF76035AA9B5}">
      <dsp:nvSpPr>
        <dsp:cNvPr id="0" name=""/>
        <dsp:cNvSpPr/>
      </dsp:nvSpPr>
      <dsp:spPr>
        <a:xfrm>
          <a:off x="531702" y="5"/>
          <a:ext cx="1978294" cy="449578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700" b="1" kern="120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มาตรา ๓๓ </a:t>
          </a:r>
          <a:br>
            <a:rPr lang="th-TH" sz="3700" b="1" kern="120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3700" b="1" kern="120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ให้ สกศ</a:t>
          </a:r>
          <a:r>
            <a:rPr lang="en-US" sz="3700" b="1" kern="120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3700" b="1" kern="120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 เสนอแผนการศึกษาแห่งชาติ สอดคล้องกับแผนพัฒนาฯ</a:t>
          </a:r>
          <a:endParaRPr lang="th-TH" sz="3700" b="1" kern="1200" dirty="0">
            <a:solidFill>
              <a:schemeClr val="bg1">
                <a:lumMod val="95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31702" y="5"/>
        <a:ext cx="1978294" cy="4495789"/>
      </dsp:txXfrm>
    </dsp:sp>
    <dsp:sp modelId="{3CA53BF4-7EF4-47D6-85C3-D77A60264354}">
      <dsp:nvSpPr>
        <dsp:cNvPr id="0" name=""/>
        <dsp:cNvSpPr/>
      </dsp:nvSpPr>
      <dsp:spPr>
        <a:xfrm>
          <a:off x="2748985" y="5"/>
          <a:ext cx="2655428" cy="4495789"/>
        </a:xfrm>
        <a:prstGeom prst="roundRect">
          <a:avLst>
            <a:gd name="adj" fmla="val 5000"/>
          </a:avLst>
        </a:prstGeom>
        <a:solidFill>
          <a:srgbClr val="4E431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cs typeface="TH KoHo" pitchFamily="2" charset="-34"/>
            </a:rPr>
            <a:t>แผนการศึกษาแห่งชาติ (๕๒-๕๙)</a:t>
          </a:r>
          <a:endParaRPr lang="th-TH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KoHo" pitchFamily="2" charset="-34"/>
            <a:cs typeface="TH KoHo" pitchFamily="2" charset="-34"/>
          </a:endParaRPr>
        </a:p>
      </dsp:txBody>
      <dsp:txXfrm rot="16200000">
        <a:off x="1171254" y="1577736"/>
        <a:ext cx="3686547" cy="531085"/>
      </dsp:txXfrm>
    </dsp:sp>
    <dsp:sp modelId="{F47DE158-3B55-4319-87D4-C1FBCA7F60F6}">
      <dsp:nvSpPr>
        <dsp:cNvPr id="0" name=""/>
        <dsp:cNvSpPr/>
      </dsp:nvSpPr>
      <dsp:spPr>
        <a:xfrm rot="5400000">
          <a:off x="2528130" y="3383605"/>
          <a:ext cx="468265" cy="398314"/>
        </a:xfrm>
        <a:prstGeom prst="flowChartExtract">
          <a:avLst/>
        </a:prstGeom>
        <a:solidFill>
          <a:srgbClr val="FF0000"/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431EB-9F96-430F-B69C-137F4813DCD3}">
      <dsp:nvSpPr>
        <dsp:cNvPr id="0" name=""/>
        <dsp:cNvSpPr/>
      </dsp:nvSpPr>
      <dsp:spPr>
        <a:xfrm>
          <a:off x="3280071" y="5"/>
          <a:ext cx="1978294" cy="449578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700" b="1" kern="120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ยึด</a:t>
          </a:r>
          <a:r>
            <a:rPr lang="th-TH" sz="37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หลักปศพพ</a:t>
          </a:r>
          <a:r>
            <a:rPr lang="en-US" sz="37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.</a:t>
          </a:r>
          <a:r>
            <a:rPr lang="th-TH" sz="37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3700" b="1" kern="120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เป็นปรัชญาพื้นฐาน</a:t>
          </a: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700" b="1" kern="120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มุ่งพัฒนาคนอย่างรอบด้านและสมดุล เพื่อเป็นฐานหลักของการพัฒนา</a:t>
          </a:r>
          <a:endParaRPr lang="th-TH" sz="3700" b="1" kern="1200" dirty="0">
            <a:solidFill>
              <a:schemeClr val="bg1">
                <a:lumMod val="95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280071" y="5"/>
        <a:ext cx="1978294" cy="4495789"/>
      </dsp:txXfrm>
    </dsp:sp>
    <dsp:sp modelId="{E29E17D4-ED8B-451A-8EED-4278D6FF1A27}">
      <dsp:nvSpPr>
        <dsp:cNvPr id="0" name=""/>
        <dsp:cNvSpPr/>
      </dsp:nvSpPr>
      <dsp:spPr>
        <a:xfrm>
          <a:off x="5459434" y="10"/>
          <a:ext cx="2655428" cy="4495789"/>
        </a:xfrm>
        <a:prstGeom prst="roundRect">
          <a:avLst>
            <a:gd name="adj" fmla="val 5000"/>
          </a:avLst>
        </a:prstGeom>
        <a:solidFill>
          <a:srgbClr val="484C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FFFF00"/>
              </a:solidFill>
              <a:latin typeface="TH KoHo" pitchFamily="2" charset="-34"/>
              <a:cs typeface="TH KoHo" pitchFamily="2" charset="-34"/>
            </a:rPr>
            <a:t>แผนพัฒนาการศึกษาระดับ</a:t>
          </a:r>
          <a:endParaRPr lang="th-TH" sz="3200" b="1" kern="1200" dirty="0">
            <a:solidFill>
              <a:srgbClr val="FFFF00"/>
            </a:solidFill>
            <a:latin typeface="TH KoHo" pitchFamily="2" charset="-34"/>
            <a:cs typeface="TH KoHo" pitchFamily="2" charset="-34"/>
          </a:endParaRPr>
        </a:p>
      </dsp:txBody>
      <dsp:txXfrm rot="16200000">
        <a:off x="3881704" y="1577741"/>
        <a:ext cx="3686547" cy="531085"/>
      </dsp:txXfrm>
    </dsp:sp>
    <dsp:sp modelId="{E2F86283-716E-4CEA-9AE9-217F75AFDB56}">
      <dsp:nvSpPr>
        <dsp:cNvPr id="0" name=""/>
        <dsp:cNvSpPr/>
      </dsp:nvSpPr>
      <dsp:spPr>
        <a:xfrm rot="5400000">
          <a:off x="5281573" y="3479860"/>
          <a:ext cx="468265" cy="398314"/>
        </a:xfrm>
        <a:prstGeom prst="flowChartExtract">
          <a:avLst/>
        </a:prstGeom>
        <a:solidFill>
          <a:srgbClr val="FF0000"/>
        </a:solidFill>
        <a:ln w="19050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2D23A-6587-41E5-B9DA-703A535BECE9}">
      <dsp:nvSpPr>
        <dsp:cNvPr id="0" name=""/>
        <dsp:cNvSpPr/>
      </dsp:nvSpPr>
      <dsp:spPr>
        <a:xfrm>
          <a:off x="5990520" y="10"/>
          <a:ext cx="1978294" cy="449578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rPr>
            <a:t>หลักสูตรการศึกษาในระดับต่างๆ สอดคล้องกับแผนการศึกษาแห่งชาติ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 dirty="0"/>
        </a:p>
      </dsp:txBody>
      <dsp:txXfrm>
        <a:off x="5990520" y="10"/>
        <a:ext cx="1978294" cy="44957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9B16BE-F1ED-465A-8F92-4381191EE8C6}">
      <dsp:nvSpPr>
        <dsp:cNvPr id="0" name=""/>
        <dsp:cNvSpPr/>
      </dsp:nvSpPr>
      <dsp:spPr>
        <a:xfrm>
          <a:off x="0" y="0"/>
          <a:ext cx="9144000" cy="5301208"/>
        </a:xfrm>
        <a:prstGeom prst="roundRect">
          <a:avLst>
            <a:gd name="adj" fmla="val 8500"/>
          </a:avLst>
        </a:prstGeom>
        <a:solidFill>
          <a:srgbClr val="84652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4114326" numCol="1" spcCol="1270" anchor="t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900" b="1" kern="1200" dirty="0" smtClean="0">
              <a:solidFill>
                <a:schemeClr val="bg1">
                  <a:lumMod val="95000"/>
                </a:schemeClr>
              </a:solidFill>
              <a:latin typeface="TH Krub" pitchFamily="2" charset="-34"/>
              <a:cs typeface="TH Krub" pitchFamily="2" charset="-34"/>
            </a:rPr>
            <a:t>การบริหารจัดการ</a:t>
          </a:r>
          <a:endParaRPr lang="th-TH" sz="5900" kern="1200" dirty="0">
            <a:solidFill>
              <a:schemeClr val="bg1">
                <a:lumMod val="95000"/>
              </a:schemeClr>
            </a:solidFill>
            <a:latin typeface="TH Krub" pitchFamily="2" charset="-34"/>
            <a:cs typeface="TH Krub" pitchFamily="2" charset="-34"/>
          </a:endParaRPr>
        </a:p>
      </dsp:txBody>
      <dsp:txXfrm>
        <a:off x="0" y="0"/>
        <a:ext cx="9144000" cy="5301208"/>
      </dsp:txXfrm>
    </dsp:sp>
    <dsp:sp modelId="{F2EA43E1-A0FE-46BA-A9BC-E391AD9C5A01}">
      <dsp:nvSpPr>
        <dsp:cNvPr id="0" name=""/>
        <dsp:cNvSpPr/>
      </dsp:nvSpPr>
      <dsp:spPr>
        <a:xfrm>
          <a:off x="92509" y="1181780"/>
          <a:ext cx="2087218" cy="12999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กำหนดเป็นนโยบาย – </a:t>
          </a:r>
          <a:b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งานวิชาการ งบประมาณ </a:t>
          </a:r>
          <a:b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งานบุคคล บริหารทั่วไป ชุมชนสัมพันธ์</a:t>
          </a:r>
          <a:endParaRPr lang="th-TH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92509" y="1181780"/>
        <a:ext cx="2087218" cy="1299965"/>
      </dsp:txXfrm>
    </dsp:sp>
    <dsp:sp modelId="{EAEB658A-5DE2-460F-BEF9-21634230F620}">
      <dsp:nvSpPr>
        <dsp:cNvPr id="0" name=""/>
        <dsp:cNvSpPr/>
      </dsp:nvSpPr>
      <dsp:spPr>
        <a:xfrm>
          <a:off x="58000" y="2555942"/>
          <a:ext cx="2121728" cy="11011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35338"/>
              <a:satOff val="-2341"/>
              <a:lumOff val="-5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นำหลักการทรงงานมาปรับใช้ในการบริหารสถานศึกษา </a:t>
          </a:r>
          <a:endParaRPr lang="th-TH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58000" y="2555942"/>
        <a:ext cx="2121728" cy="1101198"/>
      </dsp:txXfrm>
    </dsp:sp>
    <dsp:sp modelId="{540A3CBC-6CD2-467D-80A7-726B13F70180}">
      <dsp:nvSpPr>
        <dsp:cNvPr id="0" name=""/>
        <dsp:cNvSpPr/>
      </dsp:nvSpPr>
      <dsp:spPr>
        <a:xfrm>
          <a:off x="62307" y="3740501"/>
          <a:ext cx="2117421" cy="11461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270675"/>
              <a:satOff val="-4683"/>
              <a:lumOff val="-10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บริหารทรัพยากรตามหลัก ปศพพ. การมีส่วนร่วม </a:t>
          </a:r>
          <a:b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รู้รักสามัคคี ไม่ประมาท</a:t>
          </a:r>
          <a:endParaRPr lang="th-TH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62307" y="3740501"/>
        <a:ext cx="2117421" cy="1146121"/>
      </dsp:txXfrm>
    </dsp:sp>
    <dsp:sp modelId="{872DD652-F9DC-4432-82D2-4820778CEA9E}">
      <dsp:nvSpPr>
        <dsp:cNvPr id="0" name=""/>
        <dsp:cNvSpPr/>
      </dsp:nvSpPr>
      <dsp:spPr>
        <a:xfrm>
          <a:off x="2225494" y="1108124"/>
          <a:ext cx="6918505" cy="4145200"/>
        </a:xfrm>
        <a:prstGeom prst="roundRect">
          <a:avLst>
            <a:gd name="adj" fmla="val 10500"/>
          </a:avLst>
        </a:prstGeom>
        <a:solidFill>
          <a:srgbClr val="457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356387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bg1">
                  <a:lumMod val="95000"/>
                </a:schemeClr>
              </a:solidFill>
              <a:latin typeface="TH Krub" pitchFamily="2" charset="-34"/>
              <a:cs typeface="TH Krub" pitchFamily="2" charset="-34"/>
            </a:rPr>
            <a:t>การเรียนการสอน</a:t>
          </a:r>
          <a:endParaRPr lang="th-TH" sz="4000" kern="1200" dirty="0">
            <a:solidFill>
              <a:schemeClr val="bg1">
                <a:lumMod val="95000"/>
              </a:schemeClr>
            </a:solidFill>
            <a:latin typeface="TH Krub" pitchFamily="2" charset="-34"/>
            <a:cs typeface="TH Krub" pitchFamily="2" charset="-34"/>
          </a:endParaRPr>
        </a:p>
      </dsp:txBody>
      <dsp:txXfrm>
        <a:off x="2225494" y="1108124"/>
        <a:ext cx="6918505" cy="4145200"/>
      </dsp:txXfrm>
    </dsp:sp>
    <dsp:sp modelId="{A0B19762-42B6-49B3-9A61-7034F5D52EE4}">
      <dsp:nvSpPr>
        <dsp:cNvPr id="0" name=""/>
        <dsp:cNvSpPr/>
      </dsp:nvSpPr>
      <dsp:spPr>
        <a:xfrm>
          <a:off x="2401453" y="2291982"/>
          <a:ext cx="1686780" cy="7084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406013"/>
              <a:satOff val="-7024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สอนวิชา “เศรษฐกิจพอเพียง”ตามมาตรฐาน ส ๓.๑ </a:t>
          </a:r>
          <a:endParaRPr lang="th-TH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2401453" y="2291982"/>
        <a:ext cx="1686780" cy="708467"/>
      </dsp:txXfrm>
    </dsp:sp>
    <dsp:sp modelId="{74D301C0-A966-4976-8B7A-61B9456168BC}">
      <dsp:nvSpPr>
        <dsp:cNvPr id="0" name=""/>
        <dsp:cNvSpPr/>
      </dsp:nvSpPr>
      <dsp:spPr>
        <a:xfrm>
          <a:off x="2414557" y="3165752"/>
          <a:ext cx="1686766" cy="7084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41351"/>
              <a:satOff val="-9365"/>
              <a:lumOff val="-2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บูรณาการหลัก ปศพ. กับ สาระการเรียนรู้</a:t>
          </a:r>
          <a:endParaRPr lang="th-TH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2414557" y="3165752"/>
        <a:ext cx="1686766" cy="708467"/>
      </dsp:txXfrm>
    </dsp:sp>
    <dsp:sp modelId="{4E47D83A-C469-46DE-AD93-93763181C2E3}">
      <dsp:nvSpPr>
        <dsp:cNvPr id="0" name=""/>
        <dsp:cNvSpPr/>
      </dsp:nvSpPr>
      <dsp:spPr>
        <a:xfrm>
          <a:off x="2414564" y="4192640"/>
          <a:ext cx="1686752" cy="7084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676689"/>
              <a:satOff val="-11707"/>
              <a:lumOff val="-25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สร้างบรรยากาศที่ส่งเสริมการเรียนรู้ตามหลัก ปศพพ. </a:t>
          </a:r>
          <a:endParaRPr lang="th-TH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2414564" y="4192640"/>
        <a:ext cx="1686752" cy="708467"/>
      </dsp:txXfrm>
    </dsp:sp>
    <dsp:sp modelId="{2DAEC7B5-9637-48EF-8141-CB30F5149562}">
      <dsp:nvSpPr>
        <dsp:cNvPr id="0" name=""/>
        <dsp:cNvSpPr/>
      </dsp:nvSpPr>
      <dsp:spPr>
        <a:xfrm>
          <a:off x="4224524" y="2057494"/>
          <a:ext cx="4828583" cy="3101100"/>
        </a:xfrm>
        <a:prstGeom prst="roundRect">
          <a:avLst>
            <a:gd name="adj" fmla="val 10500"/>
          </a:avLst>
        </a:prstGeom>
        <a:solidFill>
          <a:srgbClr val="43655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196895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bg1">
                  <a:lumMod val="95000"/>
                </a:schemeClr>
              </a:solidFill>
              <a:latin typeface="TH Krub" pitchFamily="2" charset="-34"/>
              <a:cs typeface="TH Krub" pitchFamily="2" charset="-34"/>
            </a:rPr>
            <a:t>กิจกรรมพัฒนาผู้เรียน</a:t>
          </a:r>
          <a:endParaRPr lang="th-TH" sz="4000" b="1" kern="1200" dirty="0">
            <a:solidFill>
              <a:schemeClr val="bg1">
                <a:lumMod val="95000"/>
              </a:schemeClr>
            </a:solidFill>
            <a:latin typeface="TH Krub" pitchFamily="2" charset="-34"/>
            <a:cs typeface="TH Krub" pitchFamily="2" charset="-34"/>
          </a:endParaRPr>
        </a:p>
      </dsp:txBody>
      <dsp:txXfrm>
        <a:off x="4224524" y="2057494"/>
        <a:ext cx="4828583" cy="3101100"/>
      </dsp:txXfrm>
    </dsp:sp>
    <dsp:sp modelId="{21EFCC3D-D3E1-4664-A28C-4F5CA671B7BC}">
      <dsp:nvSpPr>
        <dsp:cNvPr id="0" name=""/>
        <dsp:cNvSpPr/>
      </dsp:nvSpPr>
      <dsp:spPr>
        <a:xfrm>
          <a:off x="4449837" y="3072000"/>
          <a:ext cx="1203527" cy="199186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812026"/>
              <a:satOff val="-14048"/>
              <a:lumOff val="-3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ต่อยอดหรือพัฒนา</a:t>
          </a:r>
          <a:br>
            <a:rPr lang="th-TH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กิจกรรมที่สอดคล้อง</a:t>
          </a:r>
          <a:br>
            <a:rPr lang="th-TH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20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กับภูมิสังคม/บริบท</a:t>
          </a:r>
          <a:endParaRPr lang="th-TH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4449837" y="3072000"/>
        <a:ext cx="1203527" cy="1991862"/>
      </dsp:txXfrm>
    </dsp:sp>
    <dsp:sp modelId="{95D55763-4F33-4E0A-BC63-5E9A37882083}">
      <dsp:nvSpPr>
        <dsp:cNvPr id="0" name=""/>
        <dsp:cNvSpPr/>
      </dsp:nvSpPr>
      <dsp:spPr>
        <a:xfrm>
          <a:off x="7258303" y="2932603"/>
          <a:ext cx="1203527" cy="110277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947364"/>
              <a:satOff val="-16389"/>
              <a:lumOff val="-3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rPr>
            <a:t>มีการวางแผนอย่างรอบคอบคำนึงถึงความเสี่ยงต่างๆ</a:t>
          </a:r>
          <a:endParaRPr lang="th-TH" sz="18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7258303" y="2932603"/>
        <a:ext cx="1203527" cy="1102770"/>
      </dsp:txXfrm>
    </dsp:sp>
    <dsp:sp modelId="{697F8E35-0999-4356-B541-02C4A754AD6D}">
      <dsp:nvSpPr>
        <dsp:cNvPr id="0" name=""/>
        <dsp:cNvSpPr/>
      </dsp:nvSpPr>
      <dsp:spPr>
        <a:xfrm>
          <a:off x="5854070" y="3002032"/>
          <a:ext cx="1203527" cy="20618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082702"/>
              <a:satOff val="-18731"/>
              <a:lumOff val="-4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ใช้หลักคิด </a:t>
          </a:r>
          <a:br>
            <a:rPr lang="th-TH" sz="19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</a:br>
          <a:r>
            <a:rPr lang="th-TH" sz="19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หลักปฏิบัติที่สอดคล้องกับหลักวิชาการอย่างสมเหตุสมผล</a:t>
          </a:r>
          <a:endParaRPr lang="th-TH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5854070" y="3002032"/>
        <a:ext cx="1203527" cy="2061834"/>
      </dsp:txXfrm>
    </dsp:sp>
    <dsp:sp modelId="{D14359B2-202A-43E2-97F0-0B2B179D35A5}">
      <dsp:nvSpPr>
        <dsp:cNvPr id="0" name=""/>
        <dsp:cNvSpPr/>
      </dsp:nvSpPr>
      <dsp:spPr>
        <a:xfrm>
          <a:off x="7258302" y="4119325"/>
          <a:ext cx="1203527" cy="94454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rPr>
            <a:t>ส่งเสริมการเรียนรู้และคุณธรรม</a:t>
          </a:r>
          <a:endParaRPr lang="th-TH" sz="18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7258302" y="4119325"/>
        <a:ext cx="1203527" cy="94454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82848E-9C8D-46BD-BF6E-C3FFDCDD5039}" type="datetimeFigureOut">
              <a:rPr lang="th-TH"/>
              <a:pPr>
                <a:defRPr/>
              </a:pPr>
              <a:t>11/11/57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75C077-2098-435E-9824-E2C929DA962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71261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C077-2098-435E-9824-E2C929DA962C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E2CC0-2712-4CE6-8E95-31DECA621137}" type="slidenum">
              <a:rPr lang="en-US" smtClean="0"/>
              <a:pPr>
                <a:defRPr/>
              </a:pPr>
              <a:t>4</a:t>
            </a:fld>
            <a:endParaRPr lang="th-TH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1600" b="1" smtClean="0">
                <a:cs typeface="Browallia New" pitchFamily="34" charset="-34"/>
              </a:rPr>
              <a:t>เศรษฐกิจพอเพียงคืออะไร</a:t>
            </a:r>
          </a:p>
          <a:p>
            <a:pPr eaLnBrk="1" hangingPunct="1"/>
            <a:endParaRPr lang="th-TH" sz="1600" b="1" smtClean="0">
              <a:cs typeface="Browallia New" pitchFamily="34" charset="-34"/>
            </a:endParaRP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คนเราถ้าพอในความต้องการ </a:t>
            </a:r>
            <a:br>
              <a:rPr lang="th-TH" sz="2000" b="1" smtClean="0">
                <a:latin typeface="Browallia New" pitchFamily="34" charset="-34"/>
                <a:cs typeface="JasmineUPC" pitchFamily="18" charset="-34"/>
              </a:rPr>
            </a:b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ก็มีความโลภน้อย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เมื่อมีความโลภน้อย ก็เบียดเบียนคนอื่นน้อย.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ถ้าทุกประเทศมีความคิด-อันนี้ไม่ใช่เศรษฐกิจ-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มีความคิดว่าทำอะไรต้องพอเพียง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หมายความว่า พอประมาณ ไม่สุดโต่ง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ไม่โลภอย่างมาก คนเราก็อยู่เป็นสุข.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(๔ ธ.ค. ๒๕๔๑)</a:t>
            </a:r>
          </a:p>
          <a:p>
            <a:pPr eaLnBrk="1" hangingPunct="1"/>
            <a:endParaRPr lang="th-TH" sz="2000" b="1" smtClean="0">
              <a:cs typeface="Browall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AF25E-3434-4510-9963-356813E76E19}" type="slidenum">
              <a:rPr lang="en-US">
                <a:cs typeface="FreesiaUPC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h-TH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28BAC-D5F7-48C1-867C-99CAB13E77D8}" type="slidenum">
              <a:rPr lang="en-US">
                <a:cs typeface="FreesiaUPC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h-TH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5" rIns="91433" bIns="45715" anchor="b"/>
          <a:lstStyle/>
          <a:p>
            <a:pPr algn="r"/>
            <a:fld id="{2C36F505-B5D2-4AD7-9E0B-E01445450060}" type="slidenum">
              <a:rPr lang="en-US" sz="1200">
                <a:latin typeface="Calibri" pitchFamily="34" charset="0"/>
                <a:cs typeface="Angsana New" pitchFamily="18" charset="-34"/>
              </a:rPr>
              <a:pPr algn="r"/>
              <a:t>6</a:t>
            </a:fld>
            <a:endParaRPr lang="th-TH" sz="1200">
              <a:latin typeface="Calibri" pitchFamily="34" charset="0"/>
              <a:cs typeface="Angsana New" pitchFamily="18" charset="-34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4237038"/>
            <a:ext cx="5873750" cy="4730750"/>
          </a:xfrm>
          <a:noFill/>
        </p:spPr>
        <p:txBody>
          <a:bodyPr wrap="square" lIns="91668" tIns="45834" rIns="91668" bIns="4583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55949B-E8EE-4A8C-93AA-41CDB6BED287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5C077-2098-435E-9824-E2C929DA962C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D868F1-E6F5-43AE-91FE-59B327736E0D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D223-A6FF-4D33-A9F1-001FCBBF826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14ED-2599-472B-B6AA-CB356257158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8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itchFamily="2" charset="-34"/>
                <a:cs typeface="TH Chakra Petch" pitchFamily="2" charset="-34"/>
              </a:rPr>
              <a:t> </a:t>
            </a:r>
            <a:r>
              <a:rPr lang="th-TH" dirty="0" smtClean="0">
                <a:solidFill>
                  <a:srgbClr val="000099"/>
                </a:solidFill>
                <a:latin typeface="TH Chakra Petch" pitchFamily="2" charset="-34"/>
                <a:cs typeface="TH Chakra Petch" pitchFamily="2" charset="-34"/>
              </a:rPr>
              <a:t>เศรษฐกิจพอเพียง ก้าวหน้าไปพร้อมกับความสมดุล</a:t>
            </a:r>
            <a:endParaRPr lang="th-TH" dirty="0">
              <a:solidFill>
                <a:srgbClr val="000099"/>
              </a:solidFill>
              <a:latin typeface="TH Chakra Petch" pitchFamily="2" charset="-34"/>
              <a:cs typeface="TH Chakra Petch" pitchFamily="2" charset="-34"/>
            </a:endParaRPr>
          </a:p>
        </p:txBody>
      </p:sp>
      <p:pic>
        <p:nvPicPr>
          <p:cNvPr id="5" name="Picture 3" descr="Logo-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6570663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8153400" cy="449580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7635EB-7B5F-46DF-A95C-14B71D9580EE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C56B01-1FB3-4055-A818-F2CA6A24E0F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0187C7-8AD9-4CBE-90A0-EDC555DE6C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2AAFCE-8E65-4CE5-97DE-6ED6694112B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2E0D-4C77-487F-95AA-4A696D556AB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F6E19F-3A27-469A-8BCB-B000FCB18FB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8855-800E-4727-9A17-9D8EB8A011C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56155E8-CA1D-4C0F-8FC9-B8B159986AD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1F2E9-90DA-40CE-B064-02266588465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78" r:id="rId6"/>
    <p:sldLayoutId id="2147484386" r:id="rId7"/>
    <p:sldLayoutId id="2147484379" r:id="rId8"/>
    <p:sldLayoutId id="2147484387" r:id="rId9"/>
    <p:sldLayoutId id="2147484380" r:id="rId10"/>
    <p:sldLayoutId id="2147484388" r:id="rId11"/>
    <p:sldLayoutId id="21474843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microsoft.com/office/2007/relationships/diagramDrawing" Target="../diagrams/drawing25.xml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fficiencyeconom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29684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การขับเคลื่อนปรัชญาของ</a:t>
            </a:r>
            <a:br>
              <a:rPr lang="th-TH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</a:br>
            <a:r>
              <a:rPr lang="th-TH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เศรษฐกิจพอเพียงสู่สถานศึกษา</a:t>
            </a:r>
            <a:endParaRPr lang="th-TH" sz="5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187624" y="4149725"/>
            <a:ext cx="7854950" cy="1871663"/>
          </a:xfrm>
        </p:spPr>
        <p:txBody>
          <a:bodyPr>
            <a:normAutofit/>
          </a:bodyPr>
          <a:lstStyle/>
          <a:p>
            <a:pPr algn="r" eaLnBrk="1" hangingPunct="1"/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latin typeface="TH Krub" pitchFamily="2" charset="-34"/>
                <a:cs typeface="TH Krub" pitchFamily="2" charset="-34"/>
              </a:rPr>
              <a:t>วันที่  ๒๙ กรกฎาคม ๒๕๕๗</a:t>
            </a:r>
          </a:p>
          <a:p>
            <a:pPr algn="r" eaLnBrk="1" hangingPunct="1"/>
            <a:r>
              <a:rPr lang="th-TH" sz="3200" b="1" dirty="0" smtClean="0">
                <a:solidFill>
                  <a:schemeClr val="tx1"/>
                </a:solidFill>
                <a:latin typeface="TH Krub" pitchFamily="2" charset="-34"/>
                <a:cs typeface="TH Krub" pitchFamily="2" charset="-34"/>
              </a:rPr>
              <a:t>ณ โรงแรม </a:t>
            </a:r>
            <a:r>
              <a:rPr lang="th-TH" sz="3200" b="1" dirty="0" err="1" smtClean="0">
                <a:solidFill>
                  <a:schemeClr val="tx1"/>
                </a:solidFill>
                <a:latin typeface="TH Krub" pitchFamily="2" charset="-34"/>
                <a:cs typeface="TH Krub" pitchFamily="2" charset="-34"/>
              </a:rPr>
              <a:t>เบสท์เวสเทิร์นพลัส</a:t>
            </a:r>
            <a:r>
              <a:rPr lang="th-TH" sz="3200" b="1" dirty="0" smtClean="0">
                <a:solidFill>
                  <a:schemeClr val="tx1"/>
                </a:solidFill>
                <a:latin typeface="TH Krub" pitchFamily="2" charset="-34"/>
                <a:cs typeface="TH Krub" pitchFamily="2" charset="-34"/>
              </a:rPr>
              <a:t>แก</a:t>
            </a:r>
            <a:r>
              <a:rPr lang="th-TH" sz="3200" b="1" dirty="0" err="1" smtClean="0">
                <a:solidFill>
                  <a:schemeClr val="tx1"/>
                </a:solidFill>
                <a:latin typeface="TH Krub" pitchFamily="2" charset="-34"/>
                <a:cs typeface="TH Krub" pitchFamily="2" charset="-34"/>
              </a:rPr>
              <a:t>รนด์</a:t>
            </a:r>
            <a:r>
              <a:rPr lang="th-TH" sz="3200" b="1" dirty="0" smtClean="0">
                <a:solidFill>
                  <a:schemeClr val="tx1"/>
                </a:solidFill>
                <a:latin typeface="TH Krub" pitchFamily="2" charset="-34"/>
                <a:cs typeface="TH Krub" pitchFamily="2" charset="-34"/>
              </a:rPr>
              <a:t>ฮาเวิร์ด 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79512" y="6165304"/>
            <a:ext cx="1900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FFFF00"/>
                </a:solidFill>
                <a:latin typeface="TH Krub" pitchFamily="2" charset="-34"/>
                <a:cs typeface="TH Krub" pitchFamily="2" charset="-34"/>
              </a:rPr>
              <a:t>ระดับขั้นพื้นฐาน</a:t>
            </a:r>
            <a:endParaRPr lang="th-TH" b="1" dirty="0">
              <a:solidFill>
                <a:srgbClr val="FFFF00"/>
              </a:solidFill>
              <a:latin typeface="TH Krub" pitchFamily="2" charset="-34"/>
              <a:cs typeface="TH Krub" pitchFamily="2" charset="-34"/>
            </a:endParaRPr>
          </a:p>
        </p:txBody>
      </p:sp>
      <p:pic>
        <p:nvPicPr>
          <p:cNvPr id="7" name="Picture 2" descr="C:\Users\CPBUser\Desktop\โลโก้สพ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9"/>
            <a:ext cx="1440160" cy="1440159"/>
          </a:xfrm>
          <a:prstGeom prst="rect">
            <a:avLst/>
          </a:prstGeom>
          <a:noFill/>
        </p:spPr>
      </p:pic>
      <p:pic>
        <p:nvPicPr>
          <p:cNvPr id="8" name="Picture 7" descr="X:\น้องเต๋า\logo fvy.jpg"/>
          <p:cNvPicPr>
            <a:picLocks noChangeAspect="1" noChangeArrowheads="1"/>
          </p:cNvPicPr>
          <p:nvPr/>
        </p:nvPicPr>
        <p:blipFill>
          <a:blip r:embed="rId4" cstate="print"/>
          <a:srcRect l="11177" t="7443" r="10726" b="8088"/>
          <a:stretch>
            <a:fillRect/>
          </a:stretch>
        </p:blipFill>
        <p:spPr bwMode="auto">
          <a:xfrm>
            <a:off x="3267248" y="260648"/>
            <a:ext cx="144876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123265" cy="86203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Krub" pitchFamily="2" charset="-34"/>
                <a:cs typeface="TH Krub" pitchFamily="2" charset="-34"/>
              </a:rPr>
              <a:t>ปรัชญาของเศรษฐกิจพอเพียง กับ ทฤษฎีใหม่</a:t>
            </a:r>
            <a:endParaRPr lang="th-TH" dirty="0">
              <a:solidFill>
                <a:schemeClr val="accent1">
                  <a:lumMod val="75000"/>
                </a:schemeClr>
              </a:solidFill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90550" y="982663"/>
            <a:ext cx="8553450" cy="862012"/>
          </a:xfrm>
          <a:prstGeom prst="rect">
            <a:avLst/>
          </a:prstGeom>
          <a:solidFill>
            <a:srgbClr val="3C2E4C"/>
          </a:solidFill>
          <a:ln w="5715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3619500" algn="l"/>
              </a:tabLst>
              <a:defRPr/>
            </a:pPr>
            <a:r>
              <a:rPr lang="th-TH" sz="2500" b="1" dirty="0">
                <a:solidFill>
                  <a:schemeClr val="bg1">
                    <a:lumMod val="95000"/>
                  </a:schemeClr>
                </a:solidFill>
                <a:latin typeface="TH Krub" pitchFamily="2" charset="-34"/>
                <a:cs typeface="TH Krub" pitchFamily="2" charset="-34"/>
              </a:rPr>
              <a:t>เศรษฐกิจพอเพียง </a:t>
            </a:r>
            <a:r>
              <a:rPr lang="th-TH" sz="2500" b="1" dirty="0">
                <a:solidFill>
                  <a:srgbClr val="FFFF00"/>
                </a:solidFill>
                <a:latin typeface="TH Krub" pitchFamily="2" charset="-34"/>
                <a:cs typeface="TH Krub" pitchFamily="2" charset="-34"/>
              </a:rPr>
              <a:t>เป็นกรอบแนวคิดที่ชี้บอกหลักการและแนวทางปฏิบัติของทฤษฎีใหม่</a:t>
            </a:r>
            <a:br>
              <a:rPr lang="th-TH" sz="2500" b="1" dirty="0">
                <a:solidFill>
                  <a:srgbClr val="FFFF00"/>
                </a:solidFill>
                <a:latin typeface="TH Krub" pitchFamily="2" charset="-34"/>
                <a:cs typeface="TH Krub" pitchFamily="2" charset="-34"/>
              </a:rPr>
            </a:br>
            <a:r>
              <a:rPr lang="th-TH" sz="2500" b="1" dirty="0">
                <a:solidFill>
                  <a:schemeClr val="bg1">
                    <a:lumMod val="95000"/>
                  </a:schemeClr>
                </a:solidFill>
                <a:latin typeface="TH Krub" pitchFamily="2" charset="-34"/>
                <a:cs typeface="TH Krub" pitchFamily="2" charset="-34"/>
              </a:rPr>
              <a:t>ทฤษฎีใหม่หรือเกษตรทฤษฎีใหม่ </a:t>
            </a:r>
            <a:r>
              <a:rPr lang="th-TH" sz="2500" b="1" dirty="0">
                <a:solidFill>
                  <a:srgbClr val="FFFF00"/>
                </a:solidFill>
                <a:latin typeface="TH Krub" pitchFamily="2" charset="-34"/>
                <a:cs typeface="TH Krub" pitchFamily="2" charset="-34"/>
              </a:rPr>
              <a:t>เป็นตัวอย่างการใช้หลักเศรษฐกิจพอเพียงในทางปฏิบัติ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642101" y="2102767"/>
            <a:ext cx="2122487" cy="3846513"/>
            <a:chOff x="4618" y="1728"/>
            <a:chExt cx="1200" cy="2256"/>
          </a:xfrm>
          <a:solidFill>
            <a:srgbClr val="FFFF99"/>
          </a:solidFill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4618" y="3216"/>
              <a:ext cx="1200" cy="768"/>
            </a:xfrm>
            <a:prstGeom prst="rect">
              <a:avLst/>
            </a:prstGeom>
            <a:grpFill/>
            <a:ln w="57150">
              <a:solidFill>
                <a:srgbClr val="CC00CC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22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accent5">
                      <a:lumMod val="50000"/>
                    </a:schemeClr>
                  </a:solidFill>
                  <a:latin typeface="TH Krub" pitchFamily="2" charset="-34"/>
                  <a:cs typeface="TH Krub" pitchFamily="2" charset="-34"/>
                </a:rPr>
                <a:t>ทฤษฎีใหม่ขั้นที่ ๑</a:t>
              </a: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4618" y="2496"/>
              <a:ext cx="1200" cy="672"/>
            </a:xfrm>
            <a:prstGeom prst="rect">
              <a:avLst/>
            </a:prstGeom>
            <a:grpFill/>
            <a:ln w="5715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lnSpc>
                  <a:spcPct val="23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accent5">
                      <a:lumMod val="50000"/>
                    </a:schemeClr>
                  </a:solidFill>
                  <a:latin typeface="TH Krub" pitchFamily="2" charset="-34"/>
                  <a:cs typeface="TH Krub" pitchFamily="2" charset="-34"/>
                </a:rPr>
                <a:t>ทฤษฎีใหม่ขั้นที่ ๒ 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618" y="1728"/>
              <a:ext cx="1200" cy="720"/>
            </a:xfrm>
            <a:prstGeom prst="rect">
              <a:avLst/>
            </a:prstGeom>
            <a:grpFill/>
            <a:ln w="57150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23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accent5">
                      <a:lumMod val="50000"/>
                    </a:schemeClr>
                  </a:solidFill>
                  <a:latin typeface="TH Krub" pitchFamily="2" charset="-34"/>
                  <a:cs typeface="TH Krub" pitchFamily="2" charset="-34"/>
                </a:rPr>
                <a:t>ทฤษฎีใหม่ขั้นที่ ๓</a:t>
              </a:r>
            </a:p>
          </p:txBody>
        </p:sp>
      </p:grp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3905250" y="4640263"/>
            <a:ext cx="2560638" cy="1309687"/>
          </a:xfrm>
          <a:prstGeom prst="rect">
            <a:avLst/>
          </a:prstGeom>
          <a:solidFill>
            <a:srgbClr val="FFFF99"/>
          </a:solidFill>
          <a:ln w="57150">
            <a:solidFill>
              <a:srgbClr val="ECAE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h-TH" sz="3000" b="1">
                <a:solidFill>
                  <a:srgbClr val="993300"/>
                </a:solidFill>
                <a:latin typeface="TH Krub" pitchFamily="2" charset="-34"/>
                <a:cs typeface="TH Krub" pitchFamily="2" charset="-34"/>
              </a:rPr>
              <a:t>เศรษฐกิจพอเพียง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th-TH" sz="3000" b="1">
                <a:solidFill>
                  <a:srgbClr val="993300"/>
                </a:solidFill>
                <a:latin typeface="TH Krub" pitchFamily="2" charset="-34"/>
                <a:cs typeface="TH Krub" pitchFamily="2" charset="-34"/>
              </a:rPr>
              <a:t>แบบพื้นฐาน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3905250" y="2103438"/>
            <a:ext cx="2560638" cy="2454275"/>
          </a:xfrm>
          <a:prstGeom prst="rect">
            <a:avLst/>
          </a:prstGeom>
          <a:solidFill>
            <a:srgbClr val="FFFF99"/>
          </a:solidFill>
          <a:ln w="76200">
            <a:solidFill>
              <a:srgbClr val="F078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th-TH" sz="3400" b="1">
                <a:solidFill>
                  <a:srgbClr val="663300"/>
                </a:solidFill>
                <a:latin typeface="TH Krub" pitchFamily="2" charset="-34"/>
                <a:cs typeface="TH Krub" pitchFamily="2" charset="-34"/>
              </a:rPr>
              <a:t>เศรษฐกิจพอเพียง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th-TH" sz="3400" b="1">
                <a:solidFill>
                  <a:srgbClr val="663300"/>
                </a:solidFill>
                <a:latin typeface="TH Krub" pitchFamily="2" charset="-34"/>
                <a:cs typeface="TH Krub" pitchFamily="2" charset="-34"/>
              </a:rPr>
              <a:t>แบบก้าวหน้า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11188" y="3465513"/>
            <a:ext cx="3221037" cy="10922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60000"/>
              </a:spcBef>
            </a:pPr>
            <a:r>
              <a:rPr lang="th-TH" sz="3000" b="1" i="1">
                <a:solidFill>
                  <a:srgbClr val="003399"/>
                </a:solidFill>
                <a:latin typeface="TH Krub" pitchFamily="2" charset="-34"/>
                <a:cs typeface="TH Krub" pitchFamily="2" charset="-34"/>
              </a:rPr>
              <a:t>ความพอเพียง</a:t>
            </a:r>
          </a:p>
          <a:p>
            <a:pPr algn="ctr">
              <a:lnSpc>
                <a:spcPct val="0"/>
              </a:lnSpc>
              <a:spcBef>
                <a:spcPct val="60000"/>
              </a:spcBef>
            </a:pPr>
            <a:r>
              <a:rPr lang="th-TH" sz="3000" b="1">
                <a:solidFill>
                  <a:srgbClr val="003399"/>
                </a:solidFill>
                <a:latin typeface="TH Krub" pitchFamily="2" charset="-34"/>
                <a:cs typeface="TH Krub" pitchFamily="2" charset="-34"/>
              </a:rPr>
              <a:t>ระดับชุมชน/องค์กร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611188" y="2103438"/>
            <a:ext cx="3221037" cy="13081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th-TH" sz="3000" b="1" i="1">
                <a:solidFill>
                  <a:srgbClr val="003399"/>
                </a:solidFill>
                <a:latin typeface="TH Krub" pitchFamily="2" charset="-34"/>
                <a:cs typeface="TH Krub" pitchFamily="2" charset="-34"/>
              </a:rPr>
              <a:t>ความพอเพียง</a:t>
            </a:r>
            <a:r>
              <a:rPr lang="th-TH" sz="3000" b="1">
                <a:solidFill>
                  <a:srgbClr val="003399"/>
                </a:solidFill>
                <a:latin typeface="TH Krub" pitchFamily="2" charset="-34"/>
                <a:cs typeface="TH Krub" pitchFamily="2" charset="-34"/>
              </a:rPr>
              <a:t>ระดับประเทศ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393136" y="4443761"/>
            <a:ext cx="292757" cy="547311"/>
            <a:chOff x="4560" y="4128"/>
            <a:chExt cx="144" cy="144"/>
          </a:xfrm>
          <a:solidFill>
            <a:srgbClr val="000099"/>
          </a:solidFill>
        </p:grpSpPr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4560" y="4128"/>
              <a:ext cx="144" cy="48"/>
            </a:xfrm>
            <a:prstGeom prst="flowChart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4560" y="4224"/>
              <a:ext cx="144" cy="48"/>
            </a:xfrm>
            <a:prstGeom prst="flowChart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393136" y="3166703"/>
            <a:ext cx="292757" cy="491045"/>
            <a:chOff x="4560" y="3504"/>
            <a:chExt cx="144" cy="144"/>
          </a:xfrm>
          <a:solidFill>
            <a:srgbClr val="00B050"/>
          </a:solidFill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4560" y="3504"/>
              <a:ext cx="144" cy="48"/>
            </a:xfrm>
            <a:prstGeom prst="flowChart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4560" y="3600"/>
              <a:ext cx="144" cy="48"/>
            </a:xfrm>
            <a:prstGeom prst="flowChart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</p:grpSp>
      <p:sp>
        <p:nvSpPr>
          <p:cNvPr id="24587" name="AutoShape 19"/>
          <p:cNvSpPr>
            <a:spLocks noChangeArrowheads="1"/>
          </p:cNvSpPr>
          <p:nvPr/>
        </p:nvSpPr>
        <p:spPr bwMode="auto">
          <a:xfrm>
            <a:off x="3611563" y="3003550"/>
            <a:ext cx="512762" cy="8175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Tw Cen MT" pitchFamily="34" charset="0"/>
              <a:cs typeface="FreesiaUPC" pitchFamily="34" charset="-34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11188" y="4639829"/>
            <a:ext cx="3220325" cy="1290697"/>
            <a:chOff x="240" y="3179"/>
            <a:chExt cx="2112" cy="757"/>
          </a:xfrm>
          <a:solidFill>
            <a:srgbClr val="FFFF99"/>
          </a:solidFill>
        </p:grpSpPr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240" y="3179"/>
              <a:ext cx="2112" cy="757"/>
            </a:xfrm>
            <a:prstGeom prst="rect">
              <a:avLst/>
            </a:prstGeom>
            <a:grpFill/>
            <a:ln w="571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0"/>
                </a:lnSpc>
                <a:spcBef>
                  <a:spcPct val="60000"/>
                </a:spcBef>
                <a:spcAft>
                  <a:spcPts val="0"/>
                </a:spcAft>
                <a:defRPr/>
              </a:pPr>
              <a:endParaRPr lang="th-TH" sz="3000" b="1">
                <a:solidFill>
                  <a:srgbClr val="003399"/>
                </a:solidFill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288" y="3235"/>
              <a:ext cx="2016" cy="59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000" b="1" i="1" dirty="0">
                  <a:solidFill>
                    <a:srgbClr val="003399"/>
                  </a:solidFill>
                  <a:latin typeface="TH Krub" pitchFamily="2" charset="-34"/>
                  <a:cs typeface="TH Krub" pitchFamily="2" charset="-34"/>
                </a:rPr>
                <a:t>ความพอเพียง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000" b="1" dirty="0">
                  <a:solidFill>
                    <a:srgbClr val="003399"/>
                  </a:solidFill>
                  <a:latin typeface="TH Krub" pitchFamily="2" charset="-34"/>
                  <a:cs typeface="TH Krub" pitchFamily="2" charset="-34"/>
                </a:rPr>
                <a:t>ระดับบุคคล/ครอบครัว</a:t>
              </a:r>
            </a:p>
          </p:txBody>
        </p:sp>
      </p:grpSp>
      <p:sp>
        <p:nvSpPr>
          <p:cNvPr id="24589" name="AutoShape 23"/>
          <p:cNvSpPr>
            <a:spLocks noChangeArrowheads="1"/>
          </p:cNvSpPr>
          <p:nvPr/>
        </p:nvSpPr>
        <p:spPr bwMode="auto">
          <a:xfrm>
            <a:off x="3611563" y="4346575"/>
            <a:ext cx="512762" cy="7842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375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Tw Cen MT" pitchFamily="34" charset="0"/>
              <a:cs typeface="FreesiaUPC" pitchFamily="34" charset="-34"/>
            </a:endParaRPr>
          </a:p>
        </p:txBody>
      </p:sp>
      <p:sp>
        <p:nvSpPr>
          <p:cNvPr id="19470" name="Slide Number Placeholder 2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BB90E-E7AE-459B-B168-837362058BE6}" type="slidenum">
              <a:rPr lang="th-TH">
                <a:latin typeface="Constant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h-TH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th-TH" b="1" smtClean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การเรียนรู้ตามรอยพระยุคลบาท</a:t>
            </a:r>
            <a:endParaRPr lang="en-US" b="1" smtClean="0">
              <a:solidFill>
                <a:srgbClr val="0070C0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AB2122A9-CCB4-47A4-B303-E60BA283B49B}" type="slidenum">
              <a:rPr lang="th-TH" sz="1600"/>
              <a:pPr>
                <a:defRPr/>
              </a:pPr>
              <a:t>11</a:t>
            </a:fld>
            <a:endParaRPr lang="th-TH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714348" y="164305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9036050" cy="6265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663300"/>
              </a:buClr>
              <a:buSzPct val="7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ระเบิดจากข้างใน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663300"/>
              </a:buClr>
              <a:buSzPct val="7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ปลูกจิตสำนึก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ศึกษาข้อมูลอย่างเป็นระบบ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แก้ปัญหาจากจุดเล็ก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ทำตามลำดับขั้น คำนึงถึงภูมิสังคม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คิดอย่างเป็นองค์รวม  มองอย่างครบวงจร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บริการรวมที่จุดเดียว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ไม่ติดตำรา ประหยัด เรียบง่าย ได้ประโยชน์สูงสุด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ใช้ธรรมชาติช่วยธรรมชาติ ใช้อธรรมปราบอธรรม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การมีส่วนร่วม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ขาดทุนคือกำไร รู้ รัก สามัคคี รู้เสียสละ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rgbClr val="008000"/>
              </a:buClr>
              <a:buSzPct val="70000"/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ซื่อสัตย์สุจริต จริงใจ ขยัน เพียร อดทน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chemeClr val="accent5"/>
              </a:buClr>
              <a:buSzPct val="70000"/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เน้นให้พึ่งตนเองได้ เริ่มจากพออยู่พอกิน</a:t>
            </a:r>
          </a:p>
          <a:p>
            <a:pPr marL="319088" indent="-319088">
              <a:lnSpc>
                <a:spcPct val="85000"/>
              </a:lnSpc>
              <a:spcBef>
                <a:spcPts val="700"/>
              </a:spcBef>
              <a:buClr>
                <a:schemeClr val="accent5"/>
              </a:buClr>
              <a:buSzPct val="70000"/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ประโยชน์ส่วนรวม มุ่งประโยชน์สุขคนส่วนใหญ่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5143500" y="1371600"/>
            <a:ext cx="3881438" cy="3810000"/>
            <a:chOff x="3312" y="960"/>
            <a:chExt cx="2445" cy="2544"/>
          </a:xfrm>
        </p:grpSpPr>
        <p:sp>
          <p:nvSpPr>
            <p:cNvPr id="26636" name="AutoShape 4"/>
            <p:cNvSpPr>
              <a:spLocks/>
            </p:cNvSpPr>
            <p:nvPr/>
          </p:nvSpPr>
          <p:spPr bwMode="auto">
            <a:xfrm>
              <a:off x="3312" y="960"/>
              <a:ext cx="288" cy="2544"/>
            </a:xfrm>
            <a:prstGeom prst="rightBrace">
              <a:avLst>
                <a:gd name="adj1" fmla="val 73611"/>
                <a:gd name="adj2" fmla="val 50000"/>
              </a:avLst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>
                <a:solidFill>
                  <a:srgbClr val="00CC00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26637" name="Text Box 5"/>
            <p:cNvSpPr txBox="1">
              <a:spLocks noChangeArrowheads="1"/>
            </p:cNvSpPr>
            <p:nvPr/>
          </p:nvSpPr>
          <p:spPr bwMode="auto">
            <a:xfrm>
              <a:off x="3600" y="2035"/>
              <a:ext cx="2157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3600" b="1">
                  <a:solidFill>
                    <a:srgbClr val="006600"/>
                  </a:solidFill>
                  <a:latin typeface="TH Kodchasal" pitchFamily="2" charset="-34"/>
                  <a:cs typeface="TH Kodchasal" pitchFamily="2" charset="-34"/>
                </a:rPr>
                <a:t>ปฏิบัติอย่างพอเพียง</a:t>
              </a:r>
            </a:p>
          </p:txBody>
        </p:sp>
      </p:grpSp>
      <p:grpSp>
        <p:nvGrpSpPr>
          <p:cNvPr id="26628" name="Group 7"/>
          <p:cNvGrpSpPr>
            <a:grpSpLocks/>
          </p:cNvGrpSpPr>
          <p:nvPr/>
        </p:nvGrpSpPr>
        <p:grpSpPr bwMode="auto">
          <a:xfrm>
            <a:off x="5214938" y="5500688"/>
            <a:ext cx="3836987" cy="838200"/>
            <a:chOff x="3600" y="3600"/>
            <a:chExt cx="2434" cy="480"/>
          </a:xfrm>
        </p:grpSpPr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3744" y="3667"/>
              <a:ext cx="229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b="1">
                  <a:solidFill>
                    <a:srgbClr val="000099"/>
                  </a:solidFill>
                  <a:latin typeface="TH Kodchasal" pitchFamily="2" charset="-34"/>
                  <a:cs typeface="TH Kodchasal" pitchFamily="2" charset="-34"/>
                </a:rPr>
                <a:t> เป้าหมายคือสังคมพอเพียง</a:t>
              </a:r>
            </a:p>
          </p:txBody>
        </p:sp>
        <p:sp>
          <p:nvSpPr>
            <p:cNvPr id="26635" name="AutoShape 9"/>
            <p:cNvSpPr>
              <a:spLocks/>
            </p:cNvSpPr>
            <p:nvPr/>
          </p:nvSpPr>
          <p:spPr bwMode="auto">
            <a:xfrm>
              <a:off x="3600" y="3600"/>
              <a:ext cx="144" cy="48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solidFill>
                  <a:srgbClr val="000099"/>
                </a:solidFill>
              </a:endParaRPr>
            </a:p>
          </p:txBody>
        </p:sp>
      </p:grp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2411413" y="286519"/>
            <a:ext cx="4286250" cy="697730"/>
            <a:chOff x="2865" y="229"/>
            <a:chExt cx="2544" cy="348"/>
          </a:xfrm>
        </p:grpSpPr>
        <p:sp>
          <p:nvSpPr>
            <p:cNvPr id="26632" name="Text Box 11"/>
            <p:cNvSpPr txBox="1">
              <a:spLocks noChangeArrowheads="1"/>
            </p:cNvSpPr>
            <p:nvPr/>
          </p:nvSpPr>
          <p:spPr bwMode="auto">
            <a:xfrm>
              <a:off x="2991" y="288"/>
              <a:ext cx="241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th-TH" sz="3200" b="1">
                <a:solidFill>
                  <a:srgbClr val="800000"/>
                </a:solidFill>
                <a:cs typeface="IrisUPC" pitchFamily="34" charset="-34"/>
              </a:endParaRPr>
            </a:p>
          </p:txBody>
        </p:sp>
        <p:sp>
          <p:nvSpPr>
            <p:cNvPr id="26633" name="AutoShape 12"/>
            <p:cNvSpPr>
              <a:spLocks/>
            </p:cNvSpPr>
            <p:nvPr/>
          </p:nvSpPr>
          <p:spPr bwMode="auto">
            <a:xfrm>
              <a:off x="2865" y="229"/>
              <a:ext cx="95" cy="347"/>
            </a:xfrm>
            <a:prstGeom prst="rightBrace">
              <a:avLst>
                <a:gd name="adj1" fmla="val 23810"/>
                <a:gd name="adj2" fmla="val 50000"/>
              </a:avLst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2625"/>
              <a:endParaRPr lang="th-TH">
                <a:solidFill>
                  <a:srgbClr val="800000"/>
                </a:solidFill>
              </a:endParaRPr>
            </a:p>
          </p:txBody>
        </p:sp>
      </p:grp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2714612" y="285728"/>
            <a:ext cx="53591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582B10"/>
                </a:solidFill>
                <a:latin typeface="TH Kodchasal" pitchFamily="2" charset="-34"/>
                <a:cs typeface="TH Kodchasal" pitchFamily="2" charset="-34"/>
              </a:rPr>
              <a:t>คนเป็นศูนย์กลางของการพัฒนา</a:t>
            </a:r>
            <a:endParaRPr lang="en-US" sz="3600" b="1" dirty="0">
              <a:solidFill>
                <a:srgbClr val="582B10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9256" y="1071546"/>
            <a:ext cx="3500437" cy="7699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ea typeface="+mj-ea"/>
                <a:cs typeface="TH KoHo" pitchFamily="2" charset="-34"/>
              </a:rPr>
              <a:t>หลักการทรงงาน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ea typeface="+mj-ea"/>
              <a:cs typeface="TH KoHo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h-TH" sz="4800" b="1" dirty="0" smtClean="0">
                <a:solidFill>
                  <a:srgbClr val="254159"/>
                </a:solidFill>
                <a:latin typeface="TH Krub" pitchFamily="2" charset="-34"/>
                <a:cs typeface="TH Krub" pitchFamily="2" charset="-34"/>
              </a:rPr>
              <a:t>ปศพพ</a:t>
            </a:r>
            <a:r>
              <a:rPr lang="en-US" sz="4800" b="1" dirty="0" smtClean="0">
                <a:solidFill>
                  <a:srgbClr val="254159"/>
                </a:solidFill>
                <a:latin typeface="TH Krub" pitchFamily="2" charset="-34"/>
                <a:cs typeface="TH Krub" pitchFamily="2" charset="-34"/>
              </a:rPr>
              <a:t>.</a:t>
            </a:r>
            <a:r>
              <a:rPr lang="th-TH" sz="4800" b="1" dirty="0" smtClean="0">
                <a:solidFill>
                  <a:srgbClr val="254159"/>
                </a:solidFill>
                <a:latin typeface="TH Krub" pitchFamily="2" charset="-34"/>
                <a:cs typeface="TH Krub" pitchFamily="2" charset="-34"/>
              </a:rPr>
              <a:t> กับการจัดการศึกษาของชาติ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10" y="1719282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68413"/>
            <a:ext cx="533400" cy="244475"/>
          </a:xfrm>
        </p:spPr>
        <p:txBody>
          <a:bodyPr>
            <a:noAutofit/>
          </a:bodyPr>
          <a:lstStyle/>
          <a:p>
            <a:pPr>
              <a:defRPr/>
            </a:pPr>
            <a:fld id="{1DD654AF-B410-47D9-BEBC-5DF59D3062BF}" type="slidenum">
              <a:rPr lang="th-TH" sz="1800" smtClean="0"/>
              <a:pPr>
                <a:defRPr/>
              </a:pPr>
              <a:t>13</a:t>
            </a:fld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แผนการศึกษาแห่งชาติ ฉบับปรับปรุง (๕๒-๕๙)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597496"/>
            <a:ext cx="8153400" cy="44958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วัตถุประสงค์ของแผนฯ </a:t>
            </a:r>
            <a:b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มุ่งพัฒนาคนอย่างรอบด้านและสมดุล เพื่อเป็นฐานหลักของการพัฒนา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“คนไทยเป็นคนดี เก่ง มีความสุข มีความรู้เชิงวิชาการ และสมรรถนะทางวิชาชีพ ใฝ่เรียนรู้ แสวงหาความรู้อย่างต่อเนื่องตลอดชีวิต มีสุขภาพทั้งกายและใจที่สมบูรณ์ สามารถประกอบอาชีพ และอยู่ร่วมกับผู้อื่นได้อย่างมีความสุข </a:t>
            </a:r>
            <a:r>
              <a:rPr lang="th-TH" sz="3600" b="1" dirty="0" smtClean="0">
                <a:solidFill>
                  <a:srgbClr val="0F1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ตามหลักปรัชญาของเศรษฐกิจพอเพียง </a:t>
            </a: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เพื่อเป็นเป้าหมายและฐานหลักของการพัฒนาประเทศ”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9CDBF8D8-16B4-40E4-9165-D7E53C3D2ECC}" type="slidenum">
              <a:rPr lang="th-TH" sz="1800" smtClean="0"/>
              <a:pPr>
                <a:defRPr/>
              </a:pPr>
              <a:t>14</a:t>
            </a:fld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h-TH" sz="3600" b="1" smtClean="0">
                <a:solidFill>
                  <a:srgbClr val="333399"/>
                </a:solidFill>
                <a:latin typeface="TH Krub" pitchFamily="2" charset="-34"/>
                <a:cs typeface="TH Krub" pitchFamily="2" charset="-34"/>
              </a:rPr>
              <a:t>พระบรมราโชวาทพระราชทานแก่ผู้สำเร็จการศึกษาจาก มศว (๑๙ มิย</a:t>
            </a:r>
            <a:r>
              <a:rPr lang="en-US" sz="3600" b="1" smtClean="0">
                <a:solidFill>
                  <a:srgbClr val="333399"/>
                </a:solidFill>
                <a:latin typeface="TH Krub" pitchFamily="2" charset="-34"/>
                <a:cs typeface="TH Krub" pitchFamily="2" charset="-34"/>
              </a:rPr>
              <a:t>. </a:t>
            </a:r>
            <a:r>
              <a:rPr lang="th-TH" sz="3600" b="1" smtClean="0">
                <a:solidFill>
                  <a:srgbClr val="333399"/>
                </a:solidFill>
                <a:latin typeface="TH Krub" pitchFamily="2" charset="-34"/>
                <a:cs typeface="TH Krub" pitchFamily="2" charset="-34"/>
              </a:rPr>
              <a:t>๒๒ )</a:t>
            </a:r>
            <a:endParaRPr lang="th-TH" sz="3600" smtClean="0"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B7A907C1-74AF-48EB-8C5D-01DEE20F614B}" type="slidenum">
              <a:rPr lang="th-TH" sz="2400" smtClean="0"/>
              <a:pPr>
                <a:defRPr/>
              </a:pPr>
              <a:t>15</a:t>
            </a:fld>
            <a:endParaRPr lang="th-TH" sz="2400" dirty="0"/>
          </a:p>
        </p:txBody>
      </p:sp>
      <p:sp>
        <p:nvSpPr>
          <p:cNvPr id="5" name="AutoShap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700808"/>
            <a:ext cx="8369424" cy="4608512"/>
          </a:xfrm>
          <a:prstGeom prst="wedgeRoundRectCallout">
            <a:avLst>
              <a:gd name="adj1" fmla="val -8749"/>
              <a:gd name="adj2" fmla="val -60246"/>
              <a:gd name="adj3" fmla="val 16667"/>
            </a:avLst>
          </a:prstGeom>
          <a:solidFill>
            <a:srgbClr val="FFFF99"/>
          </a:solidFill>
          <a:ln algn="ctr">
            <a:solidFill>
              <a:srgbClr val="FFC000"/>
            </a:solidFill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h-TH" sz="2800" b="1" i="1" dirty="0" smtClean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...</a:t>
            </a:r>
            <a:r>
              <a:rPr lang="th-TH" sz="2800" b="1" i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การให้การศึกษา</a:t>
            </a:r>
            <a:r>
              <a:rPr lang="th-TH" sz="2800" b="1" i="1" dirty="0" smtClean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นั้น </a:t>
            </a:r>
            <a:r>
              <a:rPr lang="th-TH" sz="2800" b="1" i="1" dirty="0" smtClean="0">
                <a:solidFill>
                  <a:srgbClr val="003366"/>
                </a:solidFill>
                <a:latin typeface="TH SarabunPSK" pitchFamily="34" charset="-34"/>
                <a:cs typeface="TH SarabunPSK" pitchFamily="34" charset="-34"/>
              </a:rPr>
              <a:t>กล่าวสั้นๆ โดยความหมายรวบยอด คือ การช่วยให้บุคคลค้นพบวิธีการดำเนินชีวิตอย่างถูกต้อง เหมาะสม  ไปสู่ความเจริญ และความสุขตามอัตภาพ...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h-TH" sz="2800" b="1" i="1" dirty="0" smtClean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 ...</a:t>
            </a:r>
            <a:r>
              <a:rPr lang="th-TH" sz="2800" b="1" i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ผู้สอน</a:t>
            </a:r>
            <a:r>
              <a:rPr lang="th-TH" sz="2800" b="1" i="1" dirty="0" smtClean="0">
                <a:solidFill>
                  <a:srgbClr val="4A250E"/>
                </a:solidFill>
                <a:latin typeface="TH SarabunPSK" pitchFamily="34" charset="-34"/>
                <a:cs typeface="TH SarabunPSK" pitchFamily="34" charset="-34"/>
              </a:rPr>
              <a:t>มีหน้าที่ต้องหา</a:t>
            </a:r>
            <a:r>
              <a:rPr lang="th-TH" sz="28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ความรู้ และวิธีการดำเนินชีวิต </a:t>
            </a:r>
            <a:r>
              <a:rPr lang="th-TH" sz="2800" b="1" i="1" dirty="0" smtClean="0">
                <a:solidFill>
                  <a:srgbClr val="4A250E"/>
                </a:solidFill>
                <a:latin typeface="TH SarabunPSK" pitchFamily="34" charset="-34"/>
                <a:cs typeface="TH SarabunPSK" pitchFamily="34" charset="-34"/>
              </a:rPr>
              <a:t>มาให้ศิษย์ได้รู้ได้ทราบ เพื่อให้สามารถเรียนรู้ต่อไป และดำเนินชีวิตต่อไปได้ด้วยดี จนบรรลุจุดหมาย </a:t>
            </a:r>
            <a:br>
              <a:rPr lang="th-TH" sz="2800" b="1" i="1" dirty="0" smtClean="0">
                <a:solidFill>
                  <a:srgbClr val="4A250E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i="1" dirty="0" smtClean="0">
                <a:solidFill>
                  <a:srgbClr val="4A250E"/>
                </a:solidFill>
                <a:latin typeface="TH SarabunPSK" pitchFamily="34" charset="-34"/>
                <a:cs typeface="TH SarabunPSK" pitchFamily="34" charset="-34"/>
              </a:rPr>
              <a:t>หาก</a:t>
            </a:r>
            <a:r>
              <a:rPr lang="th-TH" sz="2800" b="1" i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ผู้สอน</a:t>
            </a:r>
            <a:r>
              <a:rPr lang="th-TH" sz="2800" b="1" i="1" dirty="0" smtClean="0">
                <a:solidFill>
                  <a:srgbClr val="4A250E"/>
                </a:solidFill>
                <a:latin typeface="TH SarabunPSK" pitchFamily="34" charset="-34"/>
                <a:cs typeface="TH SarabunPSK" pitchFamily="34" charset="-34"/>
              </a:rPr>
              <a:t>มีอุบายอันแยบคาย ซึ่งเป็นปัจจัยสำคัญที่สุดทั้งในการแสวงหาความรู้ ทั้งในการถ่ายทอดความรู้ เกิดจากความระลึกได้ถึงในความรู้ที่ผ่านพบมาแล้ว ประกอบกับความรู้ตัวและความคิดอ่านที่ว่องไวเฉลียวฉลาด ซึ่งปกติชนทุกคน จะต้องฝึกฝนให้เกิดขึ้นได้ ไม่เกินวิสัย แล้วนำมาใช้ควบเข้ากับความรู้ความถนัด ของตนให้เป็นประโยชน์ได้ทุกโอกาส....</a:t>
            </a:r>
            <a:r>
              <a:rPr lang="en-US" sz="2800" b="1" i="1" dirty="0" smtClean="0">
                <a:solidFill>
                  <a:srgbClr val="4A250E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sz="2800" i="1" dirty="0" smtClean="0">
              <a:solidFill>
                <a:srgbClr val="4A250E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              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4800" b="1" dirty="0" smtClean="0">
                <a:solidFill>
                  <a:srgbClr val="443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การขับเคลื่อน ปศพพ. สู่สถานศึกษา</a:t>
            </a:r>
            <a:endParaRPr lang="th-TH" sz="4800" dirty="0">
              <a:solidFill>
                <a:srgbClr val="4436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68413"/>
            <a:ext cx="533400" cy="247650"/>
          </a:xfrm>
        </p:spPr>
        <p:txBody>
          <a:bodyPr>
            <a:noAutofit/>
          </a:bodyPr>
          <a:lstStyle/>
          <a:p>
            <a:pPr>
              <a:defRPr/>
            </a:pPr>
            <a:fld id="{1BD2F787-3735-44D9-B809-59B38653955B}" type="slidenum">
              <a:rPr lang="th-TH" sz="1800" smtClean="0"/>
              <a:pPr>
                <a:defRPr/>
              </a:pPr>
              <a:t>16</a:t>
            </a:fld>
            <a:endParaRPr lang="th-TH" sz="1800" dirty="0"/>
          </a:p>
        </p:txBody>
      </p:sp>
      <p:sp>
        <p:nvSpPr>
          <p:cNvPr id="32772" name="Line 14"/>
          <p:cNvSpPr>
            <a:spLocks noChangeShapeType="1"/>
          </p:cNvSpPr>
          <p:nvPr/>
        </p:nvSpPr>
        <p:spPr bwMode="auto">
          <a:xfrm>
            <a:off x="4032250" y="268763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2773" name="Line 15"/>
          <p:cNvSpPr>
            <a:spLocks noChangeShapeType="1"/>
          </p:cNvSpPr>
          <p:nvPr/>
        </p:nvSpPr>
        <p:spPr bwMode="auto">
          <a:xfrm>
            <a:off x="7143768" y="2714620"/>
            <a:ext cx="3155" cy="3413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2774" name="Line 21"/>
          <p:cNvSpPr>
            <a:spLocks noChangeShapeType="1"/>
          </p:cNvSpPr>
          <p:nvPr/>
        </p:nvSpPr>
        <p:spPr bwMode="auto">
          <a:xfrm>
            <a:off x="1001713" y="267493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32775" name="Group 18"/>
          <p:cNvGrpSpPr>
            <a:grpSpLocks/>
          </p:cNvGrpSpPr>
          <p:nvPr/>
        </p:nvGrpSpPr>
        <p:grpSpPr bwMode="auto">
          <a:xfrm>
            <a:off x="6553200" y="-1035050"/>
            <a:ext cx="1828800" cy="0"/>
            <a:chOff x="2970" y="2115"/>
            <a:chExt cx="1679" cy="136"/>
          </a:xfrm>
        </p:grpSpPr>
        <p:sp>
          <p:nvSpPr>
            <p:cNvPr id="32792" name="Line 19"/>
            <p:cNvSpPr>
              <a:spLocks noChangeShapeType="1"/>
            </p:cNvSpPr>
            <p:nvPr/>
          </p:nvSpPr>
          <p:spPr bwMode="auto">
            <a:xfrm>
              <a:off x="2970" y="2251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2793" name="Line 20"/>
            <p:cNvSpPr>
              <a:spLocks noChangeShapeType="1"/>
            </p:cNvSpPr>
            <p:nvPr/>
          </p:nvSpPr>
          <p:spPr bwMode="auto">
            <a:xfrm>
              <a:off x="3833" y="2115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2776" name="Group 29"/>
          <p:cNvGrpSpPr>
            <a:grpSpLocks/>
          </p:cNvGrpSpPr>
          <p:nvPr/>
        </p:nvGrpSpPr>
        <p:grpSpPr bwMode="auto">
          <a:xfrm>
            <a:off x="-11082" y="1571612"/>
            <a:ext cx="9012238" cy="4586218"/>
            <a:chOff x="0" y="1645034"/>
            <a:chExt cx="9011567" cy="4317606"/>
          </a:xfrm>
        </p:grpSpPr>
        <p:sp>
          <p:nvSpPr>
            <p:cNvPr id="32777" name="Text Box 3"/>
            <p:cNvSpPr txBox="1">
              <a:spLocks noChangeArrowheads="1"/>
            </p:cNvSpPr>
            <p:nvPr/>
          </p:nvSpPr>
          <p:spPr bwMode="auto">
            <a:xfrm>
              <a:off x="5436096" y="1712288"/>
              <a:ext cx="2254142" cy="504165"/>
            </a:xfrm>
            <a:prstGeom prst="rect">
              <a:avLst/>
            </a:prstGeom>
            <a:solidFill>
              <a:srgbClr val="F0CBB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sz="3200" b="1" dirty="0">
                  <a:solidFill>
                    <a:srgbClr val="001D7A"/>
                  </a:solidFill>
                  <a:latin typeface="TH SarabunPSK" pitchFamily="34" charset="-34"/>
                  <a:cs typeface="TH SarabunPSK" pitchFamily="34" charset="-34"/>
                </a:rPr>
                <a:t>คุณธรรมนำความรู้</a:t>
              </a: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3589071" y="2123215"/>
              <a:ext cx="0" cy="56492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1011107" y="2688143"/>
              <a:ext cx="6171738" cy="119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1654001" y="1645034"/>
              <a:ext cx="3844639" cy="666426"/>
            </a:xfrm>
            <a:prstGeom prst="rect">
              <a:avLst/>
            </a:prstGeom>
            <a:solidFill>
              <a:srgbClr val="00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682625">
                <a:defRPr/>
              </a:pPr>
              <a:r>
                <a:rPr lang="th-TH" sz="4000" b="1" dirty="0" smtClean="0">
                  <a:solidFill>
                    <a:srgbClr val="FFFF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oHo" pitchFamily="2" charset="-34"/>
                  <a:cs typeface="TH KoHo" pitchFamily="2" charset="-34"/>
                </a:rPr>
                <a:t>หลักเศรษฐกิจ</a:t>
              </a:r>
              <a:r>
                <a:rPr lang="th-TH" sz="4000" b="1" dirty="0">
                  <a:solidFill>
                    <a:srgbClr val="FFFF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oHo" pitchFamily="2" charset="-34"/>
                  <a:cs typeface="TH KoHo" pitchFamily="2" charset="-34"/>
                </a:rPr>
                <a:t>พอเพียง 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428679" y="2848054"/>
              <a:ext cx="3276356" cy="5389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th-TH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การจัดหลักสูตรการเรียนการสอน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6428909" y="2834616"/>
              <a:ext cx="2047748" cy="5389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th-TH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กิจกรรมพัฒนาผู้เรียน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514413" y="3284458"/>
              <a:ext cx="2849351" cy="2678182"/>
            </a:xfrm>
            <a:prstGeom prst="rect">
              <a:avLst/>
            </a:prstGeom>
            <a:solidFill>
              <a:srgbClr val="76007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>
                <a:defRPr/>
              </a:pPr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กำหนดมาตรฐานการเรียนรู้</a:t>
              </a:r>
              <a:br>
                <a:rPr lang="th-TH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ชั้นปี (รายวิชาพื้นฐาน)</a:t>
              </a:r>
            </a:p>
            <a:p>
              <a:pPr marL="174625" indent="-174625">
                <a:defRPr/>
              </a:pPr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จัดทำหน่วย/แผนการเรียนรู้</a:t>
              </a:r>
            </a:p>
            <a:p>
              <a:pPr marL="174625" indent="-174625">
                <a:defRPr/>
              </a:pPr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จัดกิจกรรมการเรียนรู้</a:t>
              </a:r>
            </a:p>
            <a:p>
              <a:pPr marL="174625" indent="-174625">
                <a:defRPr/>
              </a:pPr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จัดทำสื่อ/แหล่งเรียนรู้</a:t>
              </a:r>
            </a:p>
            <a:p>
              <a:pPr marL="174625" indent="-174625">
                <a:defRPr/>
              </a:pPr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จัดทำเครื่องมือวัด/ประเมินผล</a:t>
              </a:r>
            </a:p>
            <a:p>
              <a:pPr marL="174625" indent="-174625">
                <a:defRPr/>
              </a:pPr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- เกณฑ์การผ่านช่วงชั้น 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508215" y="3644637"/>
              <a:ext cx="1584207" cy="1016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2000" b="1" dirty="0">
                  <a:solidFill>
                    <a:srgbClr val="3D2F0F"/>
                  </a:solidFill>
                  <a:latin typeface="TH SarabunPSK" pitchFamily="34" charset="-34"/>
                  <a:cs typeface="TH SarabunPSK" pitchFamily="34" charset="-34"/>
                </a:rPr>
                <a:t>- ให้บริการแนะแนว</a:t>
              </a:r>
            </a:p>
            <a:p>
              <a:pPr marL="179388" indent="-179388">
                <a:defRPr/>
              </a:pPr>
              <a:r>
                <a:rPr lang="th-TH" sz="2000" b="1" dirty="0">
                  <a:solidFill>
                    <a:srgbClr val="3D2F0F"/>
                  </a:solidFill>
                  <a:latin typeface="TH SarabunPSK" pitchFamily="34" charset="-34"/>
                  <a:cs typeface="TH SarabunPSK" pitchFamily="34" charset="-34"/>
                </a:rPr>
                <a:t>- ระบบดูแลช่วยเหลือนักเรียน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795531" y="3284458"/>
              <a:ext cx="1146090" cy="369146"/>
            </a:xfrm>
            <a:prstGeom prst="rect">
              <a:avLst/>
            </a:prstGeom>
            <a:solidFill>
              <a:srgbClr val="3437BE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chemeClr val="bg1">
                      <a:lumMod val="85000"/>
                    </a:schemeClr>
                  </a:solidFill>
                  <a:cs typeface="FreesiaUPC" pitchFamily="34" charset="-34"/>
                </a:rPr>
                <a:t>แนะแนว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308306" y="3284458"/>
              <a:ext cx="1703261" cy="369146"/>
            </a:xfrm>
            <a:prstGeom prst="rect">
              <a:avLst/>
            </a:prstGeom>
            <a:solidFill>
              <a:srgbClr val="3437BE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cs typeface="FreesiaUPC" pitchFamily="34" charset="-34"/>
                </a:rPr>
                <a:t>กิจกรรมนักเรียน</a:t>
              </a:r>
            </a:p>
          </p:txBody>
        </p:sp>
        <p:sp>
          <p:nvSpPr>
            <p:cNvPr id="32787" name="Text Box 10"/>
            <p:cNvSpPr txBox="1">
              <a:spLocks noChangeArrowheads="1"/>
            </p:cNvSpPr>
            <p:nvPr/>
          </p:nvSpPr>
          <p:spPr bwMode="auto">
            <a:xfrm>
              <a:off x="7236296" y="3711534"/>
              <a:ext cx="1748730" cy="1085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sz="2000" b="1">
                  <a:solidFill>
                    <a:srgbClr val="3D2F0F"/>
                  </a:solidFill>
                  <a:latin typeface="TH SarabunPSK" pitchFamily="34" charset="-34"/>
                  <a:cs typeface="TH SarabunPSK" pitchFamily="34" charset="-34"/>
                </a:rPr>
                <a:t>- ลส.-นน. ยุวกาชาด </a:t>
              </a:r>
            </a:p>
            <a:p>
              <a:pPr>
                <a:lnSpc>
                  <a:spcPct val="80000"/>
                </a:lnSpc>
              </a:pPr>
              <a:r>
                <a:rPr lang="th-TH" sz="2000" b="1">
                  <a:solidFill>
                    <a:srgbClr val="3D2F0F"/>
                  </a:solidFill>
                  <a:latin typeface="TH SarabunPSK" pitchFamily="34" charset="-34"/>
                  <a:cs typeface="TH SarabunPSK" pitchFamily="34" charset="-34"/>
                </a:rPr>
                <a:t>  ผู้บำเพ็ญประโยชน์</a:t>
              </a:r>
            </a:p>
            <a:p>
              <a:pPr>
                <a:lnSpc>
                  <a:spcPct val="80000"/>
                </a:lnSpc>
              </a:pPr>
              <a:r>
                <a:rPr lang="th-TH" sz="2000" b="1">
                  <a:solidFill>
                    <a:srgbClr val="3D2F0F"/>
                  </a:solidFill>
                  <a:latin typeface="TH SarabunPSK" pitchFamily="34" charset="-34"/>
                  <a:cs typeface="TH SarabunPSK" pitchFamily="34" charset="-34"/>
                </a:rPr>
                <a:t>- โครงงาน   - ชุมนุม</a:t>
              </a:r>
            </a:p>
            <a:p>
              <a:pPr>
                <a:lnSpc>
                  <a:spcPct val="80000"/>
                </a:lnSpc>
              </a:pPr>
              <a:r>
                <a:rPr lang="th-TH" sz="2000" b="1">
                  <a:solidFill>
                    <a:srgbClr val="3D2F0F"/>
                  </a:solidFill>
                  <a:latin typeface="TH SarabunPSK" pitchFamily="34" charset="-34"/>
                  <a:cs typeface="TH SarabunPSK" pitchFamily="34" charset="-34"/>
                </a:rPr>
                <a:t>- ชมรม         ฯลฯ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5759021" y="4941882"/>
              <a:ext cx="3062060" cy="817096"/>
            </a:xfrm>
            <a:prstGeom prst="rect">
              <a:avLst/>
            </a:prstGeom>
            <a:solidFill>
              <a:srgbClr val="3437BE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defRPr/>
              </a:pPr>
              <a:r>
                <a:rPr lang="th-TH" sz="2400" b="1" dirty="0">
                  <a:solidFill>
                    <a:schemeClr val="bg1">
                      <a:lumMod val="8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กิจกรรมเพื่อสังคม/จิตสาธารณะ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th-TH" sz="2400" b="1" dirty="0">
                  <a:solidFill>
                    <a:srgbClr val="FFFF00"/>
                  </a:solidFill>
                  <a:latin typeface="TH SarabunPSK" pitchFamily="34" charset="-34"/>
                  <a:cs typeface="TH SarabunPSK" pitchFamily="34" charset="-34"/>
                </a:rPr>
                <a:t>เน้นการมีส่วนร่วม การเห็นคุณค่าของการอยู่ร่วมกัน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0" y="2888685"/>
              <a:ext cx="2285830" cy="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th-TH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การบริหารสถานศึกษา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76194" y="3303981"/>
              <a:ext cx="2192175" cy="2309035"/>
            </a:xfrm>
            <a:prstGeom prst="rect">
              <a:avLst/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defRPr/>
              </a:pPr>
              <a:r>
                <a:rPr lang="th-TH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- จัดสภาพแวดล้อมที่เอื้อต่อการเรียนรู้วิถีพอเพียง</a:t>
              </a:r>
            </a:p>
            <a:p>
              <a:pPr marL="177800" indent="-177800">
                <a:defRPr/>
              </a:pPr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- </a:t>
              </a:r>
              <a:r>
                <a:rPr lang="th-TH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สร้างวัฒนธรรมองค์กร</a:t>
              </a:r>
            </a:p>
            <a:p>
              <a:pPr marL="177800" indent="-177800">
                <a:buFontTx/>
                <a:buChar char="-"/>
                <a:defRPr/>
              </a:pPr>
              <a:r>
                <a:rPr lang="th-TH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ปลูกฝังให้เป็นวิถีชีวิต</a:t>
              </a:r>
            </a:p>
            <a:p>
              <a:pPr marL="177800" indent="-177800">
                <a:buFontTx/>
                <a:buChar char="-"/>
                <a:defRPr/>
              </a:pPr>
              <a:r>
                <a:rPr lang="th-TH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ชุมชนสัมพันธ์ </a:t>
              </a:r>
            </a:p>
          </p:txBody>
        </p:sp>
        <p:sp>
          <p:nvSpPr>
            <p:cNvPr id="32791" name="Line 26"/>
            <p:cNvSpPr>
              <a:spLocks noChangeShapeType="1"/>
            </p:cNvSpPr>
            <p:nvPr/>
          </p:nvSpPr>
          <p:spPr bwMode="auto">
            <a:xfrm>
              <a:off x="7158608" y="3356992"/>
              <a:ext cx="5680" cy="1440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chemeClr val="accent4">
                    <a:lumMod val="75000"/>
                  </a:schemeClr>
                </a:solidFill>
                <a:latin typeface="TH Krub" pitchFamily="2" charset="-34"/>
                <a:cs typeface="TH Krub" pitchFamily="2" charset="-34"/>
              </a:rPr>
              <a:t>แนวทางการนำหลักปศพพ.ไปปรับใช้ในสถานศึกษา</a:t>
            </a:r>
            <a:endParaRPr lang="th-TH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68413"/>
            <a:ext cx="533400" cy="2444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6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64702-2641-4D07-A9C7-5D2251DB57C7}" type="slidenum">
              <a:rPr lang="th-TH" sz="1800" smtClean="0">
                <a:latin typeface="TH SarabunPSK" pitchFamily="34" charset="-34"/>
                <a:cs typeface="TH SarabunPSK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h-TH" sz="180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80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หลักสูตรแกนกลางการศึกษาขั้นพื้นฐาน ๒๕๕๑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824" y="1412776"/>
            <a:ext cx="8587680" cy="5040560"/>
          </a:xfrm>
          <a:noFill/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200" b="1" dirty="0" smtClean="0">
                <a:solidFill>
                  <a:srgbClr val="333399"/>
                </a:solidFill>
                <a:latin typeface="TH SarabunPSK" pitchFamily="34" charset="-34"/>
                <a:cs typeface="TH SarabunPSK" pitchFamily="34" charset="-34"/>
              </a:rPr>
              <a:t>จุดหมาย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เพื่อให้เกิดกับผู้เรียน เมื่อจบการศึกษาขั้นพื้นฐาน ๕ ข้อ</a:t>
            </a:r>
          </a:p>
          <a:p>
            <a:pPr marL="804863" lvl="1" indent="-534988" eaLnBrk="1" hangingPunct="1">
              <a:lnSpc>
                <a:spcPct val="85000"/>
              </a:lnSpc>
              <a:spcBef>
                <a:spcPct val="15000"/>
              </a:spcBef>
              <a:buFontTx/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๑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๕ 	มีคุณธรรม จริยธรรม และค่านิยมที่พึงประสงค์ เห็นคุณค่าของตนเอง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มีวินัย และปฏิบัติตามหลักธรรมของพระพุทธศาสนาหรือศาสนาที่ตนนับถือ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ยึดหลักปรัชญาของเศรษฐกิจพอเพียง</a:t>
            </a:r>
          </a:p>
          <a:p>
            <a:pPr marL="341313" indent="-341313" eaLnBrk="1" hangingPunct="1">
              <a:lnSpc>
                <a:spcPct val="90000"/>
              </a:lnSpc>
              <a:spcBef>
                <a:spcPct val="3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มุ่งพัฒนาผู้เรียนให้มี</a:t>
            </a:r>
            <a:r>
              <a:rPr lang="th-TH" sz="2800" b="1" dirty="0" smtClean="0">
                <a:solidFill>
                  <a:srgbClr val="333399"/>
                </a:solidFill>
                <a:latin typeface="TH SarabunPSK" pitchFamily="34" charset="-34"/>
                <a:cs typeface="TH SarabunPSK" pitchFamily="34" charset="-34"/>
              </a:rPr>
              <a:t>คุณลักษณะอันพึงประสงค์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เพื่อให้สามารถอยู่ร่วมกับผู้อื่นในสังคม ได้อย่างมีความสุข ในฐานะเป็นพลเมืองไทยและพลเมืองโลก  </a:t>
            </a:r>
          </a:p>
          <a:p>
            <a:pPr marL="341313" indent="-341313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รักชาติ ศาสน์ กษัตริย์ / ซื่อสัตย์สุจริต / มีวินัย / ใฝ่เรียนรู้ / </a:t>
            </a:r>
            <a:br>
              <a:rPr lang="th-TH" sz="2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อยู่อย่างพอเพียง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/ มุ่งมั่นในการทำงาน / รักความเป็นไทย / มีจิตสาธารณะ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41313" indent="-341313" eaLnBrk="1" hangingPunct="1">
              <a:lnSpc>
                <a:spcPct val="90000"/>
              </a:lnSpc>
              <a:spcBef>
                <a:spcPct val="30000"/>
              </a:spcBef>
              <a:buClr>
                <a:schemeClr val="bg2">
                  <a:lumMod val="1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th-TH" sz="3200" b="1" dirty="0" smtClean="0">
                <a:solidFill>
                  <a:srgbClr val="333399"/>
                </a:solidFill>
                <a:latin typeface="TH SarabunPSK" pitchFamily="34" charset="-34"/>
                <a:cs typeface="TH SarabunPSK" pitchFamily="34" charset="-34"/>
              </a:rPr>
              <a:t>มาตรฐานเรียนรู้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สาระสังคมฯ เศรษฐศาสตร์ ส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๑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เข้าใจและสามารถบริหารจัดการทรัพยากรในการผลิตและบริโภค การใช้ทรัพยากรที่มีอยู่จำกัดได้อย่างมีประสิทธิภาพและคุ้มค่า รวมทั้ง</a:t>
            </a:r>
            <a:r>
              <a:rPr lang="th-TH" sz="3000" b="1" dirty="0" smtClean="0">
                <a:solidFill>
                  <a:srgbClr val="001848"/>
                </a:solidFill>
                <a:latin typeface="TH SarabunPSK" pitchFamily="34" charset="-34"/>
                <a:cs typeface="TH SarabunPSK" pitchFamily="34" charset="-34"/>
              </a:rPr>
              <a:t>เข้าใจ</a:t>
            </a:r>
            <a:r>
              <a:rPr lang="th-TH" sz="30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หลักการของเศรษฐกิจพอเพียง </a:t>
            </a:r>
            <a:r>
              <a:rPr lang="th-TH" sz="3000" b="1" dirty="0" smtClean="0">
                <a:solidFill>
                  <a:srgbClr val="001848"/>
                </a:solidFill>
                <a:latin typeface="TH SarabunPSK" pitchFamily="34" charset="-34"/>
                <a:cs typeface="TH SarabunPSK" pitchFamily="34" charset="-34"/>
              </a:rPr>
              <a:t>เพื่อการดำรงชีวิตอย่างมีดุลยภาพ</a:t>
            </a:r>
            <a:r>
              <a:rPr lang="en-US" sz="3000" b="1" dirty="0" smtClean="0">
                <a:solidFill>
                  <a:srgbClr val="001848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000" b="1" dirty="0" smtClean="0">
              <a:solidFill>
                <a:srgbClr val="001848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844BB17C-BD0B-4D71-8969-224442177B43}" type="slidenum">
              <a:rPr lang="th-TH" sz="2400" smtClean="0"/>
              <a:pPr>
                <a:defRPr/>
              </a:pPr>
              <a:t>18</a:t>
            </a:fld>
            <a:endParaRPr lang="th-TH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7938"/>
          </a:xfrm>
        </p:spPr>
        <p:txBody>
          <a:bodyPr/>
          <a:lstStyle/>
          <a:p>
            <a:pPr algn="ctr">
              <a:defRPr/>
            </a:pP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กลุ่มสาระสังคมศึกษา ศาสนา วัฒนธรรม</a:t>
            </a:r>
            <a:br>
              <a:rPr lang="th-TH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</a:b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สาระเศรษฐศาสตร์</a:t>
            </a:r>
            <a:endParaRPr lang="th-TH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32440" cy="4968552"/>
          </a:xfrm>
          <a:noFill/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solidFill>
                  <a:srgbClr val="333399"/>
                </a:solidFill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๑ 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เข้าใจและสามารถบริหารจัดการทรัพยากรในการผลิตและบริโภค การใช้ทรัพยากรที่มีอยู่จำกัดได้อย่างมีประสิทธิภาพและคุ้มค่า รวมทั้งเข้าใจ</a:t>
            </a:r>
            <a:r>
              <a:rPr lang="th-TH" sz="36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หลักการของเศรษฐกิจพอเพียง 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เพื่อการดำรงชีวิตอย่างมีดุลยภาพ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th-TH" sz="1400" b="1" dirty="0" smtClean="0">
              <a:solidFill>
                <a:srgbClr val="3333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3600" b="1" dirty="0" smtClean="0">
                <a:solidFill>
                  <a:srgbClr val="333399"/>
                </a:solidFill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๒  </a:t>
            </a:r>
            <a:r>
              <a:rPr lang="th-TH" sz="3600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เข้าใจระบบ และสถาบันทางเศรษฐกิจ </a:t>
            </a:r>
            <a:br>
              <a:rPr lang="th-TH" sz="3600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และความจำเป็นของการร่วมมือกันทางเศรษฐกิจในสังคมโลก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th-TH" sz="14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ผู้เรียนรู้อะไร ทำอะไรได้ เกิดค่านิยมอะไรบ้าง</a:t>
            </a:r>
            <a:b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(KPA</a:t>
            </a: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BEFA66-5656-4D88-97B1-64AA068817AD}" type="slidenum">
              <a:rPr lang="th-TH" smtClean="0">
                <a:cs typeface="+mj-cs"/>
              </a:rPr>
              <a:pPr>
                <a:defRPr/>
              </a:pPr>
              <a:t>19</a:t>
            </a:fld>
            <a:endParaRPr lang="th-TH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88913"/>
            <a:ext cx="8858250" cy="936625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200" b="1" dirty="0" smtClean="0">
                <a:solidFill>
                  <a:srgbClr val="0021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ความรู้เบื้องต้นเกี่ยวกับปรัชญาของเศรษฐกิจพอเพียง</a:t>
            </a:r>
            <a:endParaRPr lang="th-TH" sz="4200" b="1" dirty="0">
              <a:solidFill>
                <a:srgbClr val="0021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520" y="16288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5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2C23C9-F15A-4147-934F-B1277FE4500C}" type="slidenum">
              <a:rPr lang="th-TH" sz="20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h-TH" sz="20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76256" y="6093296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06BC49-57E2-4E07-9046-A43FFD4C47A7}" type="slidenum">
              <a:rPr lang="th-TH"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th-TH" sz="1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5A464CB-9BA9-4F70-B0B5-F6AF58BA89F6}" type="slidenum">
              <a:rPr lang="th-TH" smtClean="0">
                <a:cs typeface="+mj-cs"/>
              </a:rPr>
              <a:pPr>
                <a:defRPr/>
              </a:pPr>
              <a:t>20</a:t>
            </a:fld>
            <a:endParaRPr lang="th-TH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113"/>
            <a:ext cx="9144000" cy="120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74638" algn="ctr">
              <a:defRPr/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rub" pitchFamily="2" charset="-34"/>
                <a:cs typeface="TH Krub" pitchFamily="2" charset="-34"/>
              </a:rPr>
              <a:t>ข้อค้นพบจากการขับเคลื่อนปรัชญาของเศรษฐกิจพอเพียง</a:t>
            </a:r>
            <a:b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rub" pitchFamily="2" charset="-34"/>
                <a:cs typeface="TH Krub" pitchFamily="2" charset="-34"/>
              </a:rPr>
            </a:b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rub" pitchFamily="2" charset="-34"/>
                <a:cs typeface="TH Krub" pitchFamily="2" charset="-34"/>
              </a:rPr>
              <a:t>ในสถานศึกษา (สกจ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rub" pitchFamily="2" charset="-34"/>
                <a:cs typeface="TH Krub" pitchFamily="2" charset="-34"/>
              </a:rPr>
              <a:t>.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Krub" pitchFamily="2" charset="-34"/>
                <a:cs typeface="TH Krub" pitchFamily="2" charset="-34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57338"/>
            <a:ext cx="8964613" cy="4938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533400" indent="-350838">
              <a:spcBef>
                <a:spcPts val="600"/>
              </a:spcBef>
              <a:buFontTx/>
              <a:buAutoNum type="thaiNumPeriod"/>
              <a:defRPr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การขับเคลื่อนหลัก ปศพพ</a:t>
            </a:r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ที่จะให้ได้ผล คือ การสร้างความเข้าใจว่า ปศพพ</a:t>
            </a:r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3000" b="1" i="1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หลักคิด เป็นแนวทางการจัดการ เพื่อให้การทำงานไปสู่ความสำเร็จ</a:t>
            </a:r>
          </a:p>
          <a:p>
            <a:pPr marL="533400" indent="-350838">
              <a:spcBef>
                <a:spcPts val="600"/>
              </a:spcBef>
              <a:buFontTx/>
              <a:buAutoNum type="thaiNumPeriod"/>
              <a:defRPr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การจัดการเรียนรู้ ปศพพ</a:t>
            </a:r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ที่ได้ผล คือ </a:t>
            </a:r>
            <a:r>
              <a:rPr lang="th-TH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การให้ผู้เรียนนำไปใช้ในการทำงาน จนบรรลุวัตถุประสงค์ โดยครูต้องมีบทบาทกระตุ้นให้ผู้เรียนคิดเป็น เช่น การตั้งคำถาม ก่อน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ระหว่าง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หลังการทำงาน เพื่อให้ผู้เรียนเข้าใจการนำ ปศพพ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ไปใช้ในขั้นตอนการตัดสินใจ วางแผนการทำงาน จนกระทั่งทำภารกิจได้เสร็จสมบูรณ์</a:t>
            </a:r>
          </a:p>
          <a:p>
            <a:pPr marL="533400" indent="-350838">
              <a:spcBef>
                <a:spcPts val="600"/>
              </a:spcBef>
              <a:buFontTx/>
              <a:buAutoNum type="thaiNumPeriod"/>
              <a:defRPr/>
            </a:pPr>
            <a:r>
              <a:rPr lang="th-TH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การจำลองสถานการณ์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เพื่อให้ผู้เรียนนำหลัก ปศพพ</a:t>
            </a:r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มาใช้บ่อยๆ จะทำให้เข้าใจชัดเจนว่า แนวคิดและหลักการนี้ สามารถนำไปใช้ได้ในชีวิตจริง</a:t>
            </a:r>
          </a:p>
          <a:p>
            <a:pPr marL="533400" indent="-350838">
              <a:spcBef>
                <a:spcPts val="600"/>
              </a:spcBef>
              <a:buFontTx/>
              <a:buAutoNum type="thaiNumPeriod"/>
              <a:defRPr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ครูยังขาด</a:t>
            </a:r>
            <a:r>
              <a:rPr lang="th-TH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ทักษะในการออกแบบการเรียนรู้ และทักษะในการตั้งคำถาม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เพื่อให้เด็กสามารถคิด/วิเคราะห์ ได้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6295E1E-90F2-456F-88E2-BC4E3536CFCE}" type="slidenum">
              <a:rPr lang="th-TH" smtClean="0">
                <a:cs typeface="+mj-cs"/>
              </a:rPr>
              <a:pPr>
                <a:defRPr/>
              </a:pPr>
              <a:t>21</a:t>
            </a:fld>
            <a:endParaRPr lang="th-TH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531"/>
            <a:ext cx="91440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74638" algn="ctr">
              <a:defRPr/>
            </a:pPr>
            <a:r>
              <a:rPr lang="th-TH" sz="3600" b="1" dirty="0" smtClean="0">
                <a:solidFill>
                  <a:schemeClr val="accent4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การจัดการเรียนรู้เพื่อเสริมสร้างอุปนิสัย</a:t>
            </a:r>
            <a:br>
              <a:rPr lang="th-TH" sz="3600" b="1" dirty="0" smtClean="0">
                <a:solidFill>
                  <a:schemeClr val="accent4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600" b="1" dirty="0" smtClean="0">
                <a:solidFill>
                  <a:schemeClr val="accent4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 “อยู่อย่างพอเพียง”</a:t>
            </a:r>
            <a:endParaRPr lang="th-TH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7338"/>
            <a:ext cx="8964613" cy="50475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3400" indent="-350838">
              <a:spcBef>
                <a:spcPts val="600"/>
              </a:spcBef>
              <a:buFontTx/>
              <a:buAutoNum type="thaiNumPeriod"/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การจัดการเรียนรู้ตามหลักสูตร ๕๑ โดยมี</a:t>
            </a:r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มาตรฐานตัวชี้วัด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ที่สอดคล้องกับหลักพอเพียง เป็นเป้าหมายการเรียนรู้</a:t>
            </a:r>
          </a:p>
          <a:p>
            <a:pPr marL="533400" indent="-350838">
              <a:spcBef>
                <a:spcPts val="600"/>
              </a:spcBef>
              <a:buFontTx/>
              <a:buAutoNum type="thaiNumPeriod"/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</a:t>
            </a:r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กิจกรรมการเรียนรู้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ที่สอดแทรกกิจกรรมใน</a:t>
            </a:r>
            <a:r>
              <a:rPr lang="th-TH" sz="36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ขั้นตอนการเรียนรู้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ให้ผู้เรียนได้ฝึกคิดและปฏิบัติ (จัดการ) ตามหลักพอเพียง</a:t>
            </a:r>
          </a:p>
          <a:p>
            <a:pPr marL="576263">
              <a:spcBef>
                <a:spcPts val="600"/>
              </a:spcBef>
              <a:defRPr/>
            </a:pP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การให้ผู้เรียนนำหลักพอเพียงไปใช้ในการทำงานจนบรรลุวัตถุประสงค์ โดยครูต้องมีบทบาทกระตุ้นให้ผู้เรียนคิดเป็น </a:t>
            </a:r>
            <a:r>
              <a:rPr lang="th-TH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เช่น </a:t>
            </a:r>
            <a:br>
              <a:rPr lang="th-TH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การตั้งคำถาม ก่อน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ระหว่าง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หลังการทำงาน เพื่อให้ผู้เรียนเข้าใจการนำ ปศพพ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ไปใช้ในขั้นตอนการตัดสินใจ วางแผนการทำงาน จนกระทั่งทำภารกิจได้เสร็จสมบูรณ์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th-TH" sz="3600" b="1" smtClean="0">
                <a:latin typeface="TH Kodchasal" pitchFamily="2" charset="-34"/>
                <a:cs typeface="TH Kodchasal" pitchFamily="2" charset="-34"/>
              </a:rPr>
              <a:t>แผนการจัดการเรียนรู้เสริมสร้างอยู่อย่างพอเพียง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85448" cy="4752528"/>
          </a:xfrm>
          <a:noFill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แผนจัดการเรียนรู้เพื่อเสริมสร้างคุณลักษณะ </a:t>
            </a:r>
            <a:r>
              <a:rPr lang="th-TH" sz="3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อยู่อย่างพอเพียง</a:t>
            </a: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 ๒ ลักษณะ</a:t>
            </a:r>
          </a:p>
          <a:p>
            <a:pPr marL="900113" lvl="1" indent="-533400"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แผนจัดการเรียนรู้ฯ ส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๑ จัดกิจกรรมการเรียนรู้ตามตัวชี้วัด ปศพพ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ตรงๆ</a:t>
            </a:r>
            <a:endParaRPr lang="th-TH" sz="36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900113" lvl="1" indent="-533400"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แผนจัดการเรียนรู้ฯ ที่ครูนำหลัก ปศพพ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ไปใช้ออกแบบกิจกรรมการเรียนรู้ ในกลุ่มสาระเรียนรู้ต่างๆ (หรือที่เรียกว่า แผนบูรณาการ ปศพพ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3600" b="1" dirty="0" smtClean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02EBC42-121F-4EC9-AE37-C3FC31C7D8F3}" type="slidenum">
              <a:rPr lang="th-TH" smtClean="0"/>
              <a:pPr>
                <a:defRPr/>
              </a:pPr>
              <a:t>22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จุดประสงค์การเรียนรู้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748464" cy="4896544"/>
          </a:xfrm>
        </p:spPr>
        <p:txBody>
          <a:bodyPr/>
          <a:lstStyle/>
          <a:p>
            <a:pPr>
              <a:buNone/>
            </a:pPr>
            <a:r>
              <a:rPr lang="th-TH" sz="3600" b="1" dirty="0" smtClean="0">
                <a:latin typeface="TH KoHo" pitchFamily="2" charset="-34"/>
                <a:cs typeface="TH KoHo" pitchFamily="2" charset="-34"/>
              </a:rPr>
              <a:t>ระบุความเชื่อมโยงกับหลักปรัชญาของเศรษฐกิจพอเพียง</a:t>
            </a:r>
            <a:br>
              <a:rPr lang="th-TH" sz="3600" b="1" dirty="0" smtClean="0">
                <a:latin typeface="TH KoHo" pitchFamily="2" charset="-34"/>
                <a:cs typeface="TH KoHo" pitchFamily="2" charset="-34"/>
              </a:rPr>
            </a:br>
            <a:r>
              <a:rPr lang="th-TH" sz="3600" b="1" dirty="0" smtClean="0">
                <a:latin typeface="TH KoHo" pitchFamily="2" charset="-34"/>
                <a:cs typeface="TH KoHo" pitchFamily="2" charset="-34"/>
              </a:rPr>
              <a:t>อย่างชัดเจน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TH KoHo" pitchFamily="2" charset="-34"/>
                <a:cs typeface="TH KoHo" pitchFamily="2" charset="-34"/>
              </a:rPr>
              <a:t>ตัวอย่าง</a:t>
            </a:r>
          </a:p>
          <a:p>
            <a:pPr marL="808038" indent="-442913"/>
            <a:r>
              <a:rPr lang="en-US" sz="3600" b="1" dirty="0" smtClean="0">
                <a:latin typeface="TH KoHo" pitchFamily="2" charset="-34"/>
                <a:cs typeface="TH KoHo" pitchFamily="2" charset="-34"/>
              </a:rPr>
              <a:t>K  </a:t>
            </a:r>
            <a:r>
              <a:rPr lang="th-TH" sz="3600" b="1" dirty="0" smtClean="0">
                <a:latin typeface="TH KoHo" pitchFamily="2" charset="-34"/>
                <a:cs typeface="TH KoHo" pitchFamily="2" charset="-34"/>
              </a:rPr>
              <a:t>รู้</a:t>
            </a:r>
            <a:r>
              <a:rPr lang="en-US" sz="3600" b="1" dirty="0" smtClean="0">
                <a:latin typeface="TH KoHo" pitchFamily="2" charset="-34"/>
                <a:cs typeface="TH KoHo" pitchFamily="2" charset="-34"/>
              </a:rPr>
              <a:t>/</a:t>
            </a:r>
            <a:r>
              <a:rPr lang="th-TH" sz="3600" b="1" dirty="0" smtClean="0">
                <a:latin typeface="TH KoHo" pitchFamily="2" charset="-34"/>
                <a:cs typeface="TH KoHo" pitchFamily="2" charset="-34"/>
              </a:rPr>
              <a:t>เข้าใจ หลักเศรษฐกิจพอเพียง</a:t>
            </a:r>
            <a:endParaRPr lang="en-US" sz="3600" b="1" dirty="0" smtClean="0">
              <a:latin typeface="TH KoHo" pitchFamily="2" charset="-34"/>
              <a:cs typeface="TH KoHo" pitchFamily="2" charset="-34"/>
            </a:endParaRPr>
          </a:p>
          <a:p>
            <a:pPr marL="808038" indent="-442913"/>
            <a:r>
              <a:rPr lang="en-US" sz="3600" b="1" dirty="0" smtClean="0">
                <a:latin typeface="TH KoHo" pitchFamily="2" charset="-34"/>
                <a:cs typeface="TH KoHo" pitchFamily="2" charset="-34"/>
              </a:rPr>
              <a:t>P  </a:t>
            </a:r>
            <a:r>
              <a:rPr lang="th-TH" sz="3600" b="1" dirty="0" smtClean="0">
                <a:latin typeface="TH KoHo" pitchFamily="2" charset="-34"/>
                <a:cs typeface="TH KoHo" pitchFamily="2" charset="-34"/>
              </a:rPr>
              <a:t>สามารถนำหลักเศรษฐกิจพอเพียงไปใช้ในการทำงาน</a:t>
            </a:r>
            <a:endParaRPr lang="en-US" sz="3600" b="1" dirty="0" smtClean="0">
              <a:latin typeface="TH KoHo" pitchFamily="2" charset="-34"/>
              <a:cs typeface="TH KoHo" pitchFamily="2" charset="-34"/>
            </a:endParaRPr>
          </a:p>
          <a:p>
            <a:pPr marL="808038" indent="-442913"/>
            <a:r>
              <a:rPr lang="en-US" sz="3600" b="1" dirty="0" smtClean="0">
                <a:latin typeface="TH KoHo" pitchFamily="2" charset="-34"/>
                <a:cs typeface="TH KoHo" pitchFamily="2" charset="-34"/>
              </a:rPr>
              <a:t>A   </a:t>
            </a:r>
            <a:r>
              <a:rPr lang="th-TH" sz="3600" b="1" dirty="0" smtClean="0">
                <a:latin typeface="TH KoHo" pitchFamily="2" charset="-34"/>
                <a:cs typeface="TH KoHo" pitchFamily="2" charset="-34"/>
              </a:rPr>
              <a:t>เห็นคุณค่า</a:t>
            </a:r>
            <a:r>
              <a:rPr lang="en-US" sz="3600" b="1" dirty="0" smtClean="0">
                <a:latin typeface="TH KoHo" pitchFamily="2" charset="-34"/>
                <a:cs typeface="TH KoHo" pitchFamily="2" charset="-34"/>
              </a:rPr>
              <a:t>/</a:t>
            </a:r>
            <a:r>
              <a:rPr lang="th-TH" sz="3600" b="1" dirty="0" smtClean="0">
                <a:latin typeface="TH KoHo" pitchFamily="2" charset="-34"/>
                <a:cs typeface="TH KoHo" pitchFamily="2" charset="-34"/>
              </a:rPr>
              <a:t>ความสำคัญ ของการดำเนินชีวิตตามหลักเศรษฐกิจพอเพียง</a:t>
            </a:r>
            <a:endParaRPr lang="th-TH" sz="3600" b="1" dirty="0">
              <a:latin typeface="TH KoHo" pitchFamily="2" charset="-34"/>
              <a:cs typeface="TH KoHo" pitchFamily="2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7635EB-7B5F-46DF-A95C-14B71D9580EE}" type="slidenum">
              <a:rPr lang="th-TH" smtClean="0"/>
              <a:pPr>
                <a:defRPr/>
              </a:pPr>
              <a:t>23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H Krub" pitchFamily="2" charset="-34"/>
                <a:cs typeface="TH Krub" pitchFamily="2" charset="-34"/>
              </a:rPr>
              <a:t>การออกแบบหน่วยการเรียนรู้</a:t>
            </a:r>
            <a: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H Krub" pitchFamily="2" charset="-34"/>
                <a:cs typeface="TH Krub" pitchFamily="2" charset="-34"/>
              </a:rPr>
              <a:t> </a:t>
            </a:r>
            <a:r>
              <a:rPr lang="en-US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H Krub" pitchFamily="2" charset="-34"/>
                <a:cs typeface="TH Krub" pitchFamily="2" charset="-34"/>
              </a:rPr>
              <a:t>Backward Design</a:t>
            </a:r>
            <a:br>
              <a:rPr lang="en-US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H Krub" pitchFamily="2" charset="-34"/>
                <a:cs typeface="TH Krub" pitchFamily="2" charset="-34"/>
              </a:rPr>
            </a:b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H Krub" pitchFamily="2" charset="-34"/>
                <a:cs typeface="TH Krub" pitchFamily="2" charset="-34"/>
              </a:rPr>
              <a:t>(Wiggins &amp;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H Krub" pitchFamily="2" charset="-34"/>
                <a:cs typeface="TH Krub" pitchFamily="2" charset="-34"/>
              </a:rPr>
              <a:t>McTighe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H Krub" pitchFamily="2" charset="-34"/>
                <a:cs typeface="TH Krub" pitchFamily="2" charset="-34"/>
              </a:rPr>
              <a:t>, “Understanding by Design”)</a:t>
            </a:r>
            <a:endParaRPr lang="th-TH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42875" y="2698750"/>
            <a:ext cx="2857500" cy="20986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เป้าหมาย</a:t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การเรียนรู้ </a:t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(ความรู้ฝังแน่น)</a:t>
            </a:r>
          </a:p>
          <a:p>
            <a:pPr algn="ctr">
              <a:defRPr/>
            </a:pP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203575" y="2697163"/>
            <a:ext cx="2509838" cy="202723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1200"/>
              </a:spcBef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หลักฐาน</a:t>
            </a:r>
          </a:p>
          <a:p>
            <a:pPr algn="ctr"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การเรียนรู้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(การแสดงออก)</a:t>
            </a:r>
          </a:p>
          <a:p>
            <a:pPr algn="ctr">
              <a:defRPr/>
            </a:pP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5940425" y="2695575"/>
            <a:ext cx="2730500" cy="19573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 algn="ctr">
              <a:defRPr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</a:p>
          <a:p>
            <a:pPr algn="ctr"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(คิด พูด ทำ)</a:t>
            </a:r>
          </a:p>
        </p:txBody>
      </p:sp>
      <p:sp>
        <p:nvSpPr>
          <p:cNvPr id="9" name="ลูกศรโค้งลง 8"/>
          <p:cNvSpPr/>
          <p:nvPr/>
        </p:nvSpPr>
        <p:spPr>
          <a:xfrm>
            <a:off x="1258888" y="1773238"/>
            <a:ext cx="2495550" cy="85407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โค้งลง 9"/>
          <p:cNvSpPr/>
          <p:nvPr/>
        </p:nvSpPr>
        <p:spPr>
          <a:xfrm>
            <a:off x="5076825" y="1773238"/>
            <a:ext cx="2447925" cy="782637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944" name="TextBox 12"/>
          <p:cNvSpPr txBox="1">
            <a:spLocks noChangeArrowheads="1"/>
          </p:cNvSpPr>
          <p:nvPr/>
        </p:nvSpPr>
        <p:spPr bwMode="auto">
          <a:xfrm>
            <a:off x="323850" y="4868863"/>
            <a:ext cx="805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32250" indent="-4032250"/>
            <a:r>
              <a:rPr lang="th-TH" sz="3600" b="1">
                <a:latin typeface="TH Chakra Petch" pitchFamily="2" charset="-34"/>
                <a:cs typeface="TH Chakra Petch" pitchFamily="2" charset="-34"/>
              </a:rPr>
              <a:t>ถ้าผู้เรียนเป็นผู้สร้างความรู้ </a:t>
            </a:r>
            <a:r>
              <a:rPr lang="en-US" sz="3600" b="1">
                <a:latin typeface="TH Chakra Petch" pitchFamily="2" charset="-34"/>
                <a:cs typeface="TH Chakra Petch" pitchFamily="2" charset="-34"/>
              </a:rPr>
              <a:t>=&gt; </a:t>
            </a:r>
            <a:r>
              <a:rPr lang="th-TH" sz="3600" b="1">
                <a:latin typeface="TH Chakra Petch" pitchFamily="2" charset="-34"/>
                <a:cs typeface="TH Chakra Petch" pitchFamily="2" charset="-34"/>
              </a:rPr>
              <a:t>ความรู้จะเป็นความรู้ที่ฝังแน่น</a:t>
            </a:r>
            <a:br>
              <a:rPr lang="th-TH" sz="3600" b="1">
                <a:latin typeface="TH Chakra Petch" pitchFamily="2" charset="-34"/>
                <a:cs typeface="TH Chakra Petch" pitchFamily="2" charset="-34"/>
              </a:rPr>
            </a:br>
            <a:r>
              <a:rPr lang="th-TH" sz="3600" b="1">
                <a:latin typeface="TH Chakra Petch" pitchFamily="2" charset="-34"/>
                <a:cs typeface="TH Chakra Petch" pitchFamily="2" charset="-34"/>
              </a:rPr>
              <a:t> และความเข้าใจที่คงทน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/>
          <a:lstStyle/>
          <a:p>
            <a:pPr algn="ctr"/>
            <a:r>
              <a:rPr lang="th-TH" b="1" smtClean="0">
                <a:latin typeface="TH Krub" pitchFamily="2" charset="-34"/>
                <a:cs typeface="TH Krub" pitchFamily="2" charset="-34"/>
              </a:rPr>
              <a:t>แนวทางการจัดทำหน่วยการเรียนรู้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251565229"/>
              </p:ext>
            </p:extLst>
          </p:nvPr>
        </p:nvGraphicFramePr>
        <p:xfrm>
          <a:off x="0" y="1285860"/>
          <a:ext cx="900115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0E6B283-CCE5-4A37-BEA2-BBABE3287B2B}" type="slidenum">
              <a:rPr lang="th-TH" smtClean="0"/>
              <a:pPr>
                <a:defRPr/>
              </a:pPr>
              <a:t>25</a:t>
            </a:fld>
            <a:endParaRPr lang="th-TH" dirty="0"/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2214563" y="857250"/>
            <a:ext cx="2913062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3200" b="1">
                <a:latin typeface="TH Krub" pitchFamily="2" charset="-34"/>
                <a:cs typeface="TH Krub" pitchFamily="2" charset="-34"/>
              </a:rPr>
              <a:t>๑</a:t>
            </a:r>
            <a:r>
              <a:rPr lang="en-US" sz="3200" b="1">
                <a:latin typeface="TH Krub" pitchFamily="2" charset="-34"/>
                <a:cs typeface="TH Krub" pitchFamily="2" charset="-34"/>
              </a:rPr>
              <a:t>.</a:t>
            </a:r>
            <a:r>
              <a:rPr lang="th-TH" sz="3200" b="1">
                <a:latin typeface="TH Krub" pitchFamily="2" charset="-34"/>
                <a:cs typeface="TH Krub" pitchFamily="2" charset="-34"/>
              </a:rPr>
              <a:t> ชื่อหน่วยการเรียนรู้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th-TH" sz="5400" b="1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มาตรฐานตัวชี้วัด  ส ๓.๑</a:t>
            </a:r>
            <a:endParaRPr lang="th-TH" sz="5400" smtClean="0">
              <a:solidFill>
                <a:srgbClr val="002060"/>
              </a:solidFill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F8456A-B201-47BE-9BE0-EAD02AA01F65}" type="slidenum">
              <a:rPr lang="th-TH" smtClean="0"/>
              <a:pPr>
                <a:defRPr/>
              </a:pPr>
              <a:t>26</a:t>
            </a:fld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0" y="1285875"/>
          <a:ext cx="9144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379"/>
                <a:gridCol w="73156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ระดับชั้น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ป.๑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๑. ระบุสินค้าและบริการที่ใช้ประโยชน์ในชีวิตประจำวัน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-360363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๒. ยกตัวอย่างการใช้จ่ายเงินในชีวิตประจำวันที่ไม่เกินตัวและเห็นประโยชน์ของการออม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๓. ยกตัวอย่างการใช้ทรัพยากรในชีวิตประจำวันอย่างประหยัด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ป.๒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AutoNum type="thaiNumPeriod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ระบุทรัพยากรที่นำมาผลิตสินค้าและบริการที่ใช้ในชีวิตประจำวัน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๒. บอกที่มาของรายได้และรายจ่ายของตนเองและครอบครัว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๓.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บันทึกรายรับ – รายจ่ายของตนเอง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๔. สรุปผลดีของการใช้จ่ายที่เหมาะสมกับรายได้ และการออม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ป.๓ 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AutoNum type="thaiNumPeriod"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จำแนกความต้องการและความจำเป็นในการใช้สินค้าและบริการในการดำรงชีวิต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๒. วิเคราะห์การใช้จ่ายของตนเอง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๓. อธิบายได้ว่าทรัพยากรที่มีอยู่จำกัดมีผลต่อการผลิตและบริโภคสินค้าและบริการ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th-TH" sz="5400" b="1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มาตรฐานตัวชี้วัด  ส ๓.๑ </a:t>
            </a:r>
            <a:r>
              <a:rPr lang="th-TH" b="1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(ต่อ)</a:t>
            </a:r>
            <a:endParaRPr lang="th-TH" sz="5400" smtClean="0">
              <a:solidFill>
                <a:srgbClr val="002060"/>
              </a:solidFill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BB8C9A0-FEE7-41CE-9C93-4DE97ECC13D3}" type="slidenum">
              <a:rPr lang="th-TH" smtClean="0"/>
              <a:pPr>
                <a:defRPr/>
              </a:pPr>
              <a:t>27</a:t>
            </a:fld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0" y="1285875"/>
          <a:ext cx="9144032" cy="557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385"/>
                <a:gridCol w="7315647"/>
              </a:tblGrid>
              <a:tr h="443238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ระดับชั้น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3238">
                <a:tc rowSpan="3"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ม.๑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๑. อธิบายความหมายและความสำคัญของเศรษฐศาสตร์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914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๒. วิเคราะห์ค่านิยมและพฤติกรรมการบริโภคของคนในสังคม ซึ่งส่งผลต่อเศรษฐกิจของชุมชนและประเทศ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914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๓. อธิบายความเป็นมา หลักการและความสำคัญของปรัชญาของเศรษฐกิจพอเพียงต่อสังคมไทย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3238">
                <a:tc rowSpan="4"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ม.๒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AutoNum type="thaiNumPeriod"/>
                      </a:pPr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วิเคราะห์ปัจจัยที่มีผลต่อการลงทุนและการออม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2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๒. อธิบายปัจจัยการผลิตสินค้าและบริการ และปัจจัยที่มีอิทธิพลต่อการผลิตสินค้าและบริการ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2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๓.</a:t>
                      </a:r>
                      <a:r>
                        <a:rPr lang="th-TH" sz="2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เสนอแนวทางการพัฒนาการผลิตในท้องถิ่นตามปรัชญาของเศรษฐกิจพอเพียง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2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๔. อภิปรายการคุ้มครองสิทธิของตนเองในฐานะผู้บริโภค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238">
                <a:tc rowSpan="3"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ม.๓ 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AutoNum type="thaiNumPeriod"/>
                      </a:pPr>
                      <a:r>
                        <a:rPr lang="th-TH" sz="2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อธิบายกลไกราคาในระบบเศรษฐกิจ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32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๒. มีส่วนร่วมในการแก้ไขปัญหาและพัฒนาท้องถิ่นตามปรัชญาของเศรษฐกิจพอเพียง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432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๓. วิเคราะห์ความสัมพันธ์ระหว่างแนวคิดเศรษฐกิจพอเพียงกับระบบสหกรณ์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50B8346-A1EA-43B1-947D-977853B3BF80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115888"/>
            <a:ext cx="9144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ตัวอย่างแผนการเรียนรู้พอเพียง ตามมาตรฐานส ๓.๑</a:t>
            </a:r>
            <a:b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</a:b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ตัวชี้วัด ป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๒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๓ </a:t>
            </a:r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บันทึกรายรับ – รายจ่ายของตนเอง</a:t>
            </a:r>
            <a:endParaRPr lang="th-TH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1700808"/>
          <a:ext cx="88924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1116013" y="5445125"/>
            <a:ext cx="1449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TH SarabunPSK" pitchFamily="34" charset="-34"/>
                <a:cs typeface="TH SarabunPSK" pitchFamily="34" charset="-34"/>
              </a:rPr>
              <a:t>คุณลักษณะฯ</a:t>
            </a: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6156325" y="3860800"/>
            <a:ext cx="179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TH SarabunPSK" pitchFamily="34" charset="-34"/>
                <a:cs typeface="TH SarabunPSK" pitchFamily="34" charset="-34"/>
              </a:rPr>
              <a:t>อยู่อย่างพอเพียง</a:t>
            </a:r>
          </a:p>
        </p:txBody>
      </p:sp>
      <p:sp>
        <p:nvSpPr>
          <p:cNvPr id="59399" name="TextBox 7"/>
          <p:cNvSpPr txBox="1">
            <a:spLocks noChangeArrowheads="1"/>
          </p:cNvSpPr>
          <p:nvPr/>
        </p:nvSpPr>
        <p:spPr bwMode="auto">
          <a:xfrm>
            <a:off x="539750" y="1989138"/>
            <a:ext cx="11318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TH SarabunPSK" pitchFamily="34" charset="-34"/>
                <a:cs typeface="TH SarabunPSK" pitchFamily="34" charset="-34"/>
              </a:rPr>
              <a:t>สมรรถนะ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itchFamily="2" charset="-34"/>
                <a:cs typeface="TH Chakra Petch" pitchFamily="2" charset="-34"/>
              </a:rPr>
              <a:t>ขั้นตอนการทำงาน ชิ้นงานที่ ๑</a:t>
            </a:r>
            <a:endParaRPr lang="th-TH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820472" cy="5040560"/>
          </a:xfrm>
        </p:spPr>
        <p:txBody>
          <a:bodyPr/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แต่ละทีม วิเคราะห์ความเชื่อมโยงระหว่างตัวชี้วัด 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ตามหลักสูตรแกนกลาง ๒๕๕๑ กับหลัก ปศพพ. 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(๘ ตัวชี้วัด ต่อ ๑ ทีม)</a:t>
            </a:r>
          </a:p>
          <a:p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แต่ละทีมนำเสนอ</a:t>
            </a:r>
            <a: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การวิเคราะห์ ๑</a:t>
            </a: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ตัวชี้วัด ให้เพื่อนใน</a:t>
            </a:r>
            <a:b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กลุ่มฟัง ทุกคนช่วยกันตรวจสอบความถูกต้องของ</a:t>
            </a:r>
            <a:b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การวิเคราะห์ความสอดคล้อง</a:t>
            </a:r>
          </a:p>
          <a:p>
            <a: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แต่ละกลุ่มเตรียมนำเสนอ 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๑ ตัวอย่าง</a:t>
            </a:r>
            <a: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การวิเคราะห์ตัวชี้วัด</a:t>
            </a:r>
            <a:b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ที่อธิบายชัดเจนที่สุด</a:t>
            </a:r>
            <a: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) ในที่ประชุม</a:t>
            </a:r>
          </a:p>
          <a:p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7635EB-7B5F-46DF-A95C-14B71D9580EE}" type="slidenum">
              <a:rPr lang="th-TH" smtClean="0"/>
              <a:pPr>
                <a:defRPr/>
              </a:pPr>
              <a:t>29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8559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รัฐธรรมนูญแห่งราชอาณาจักรไทย พ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.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ศ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.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 ๒๕๕๐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0" y="1196975"/>
            <a:ext cx="533400" cy="3190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211B9-8F67-4B59-88E3-DC35F02E929E}" type="slidenum">
              <a:rPr lang="th-TH" sz="2000" smtClean="0">
                <a:latin typeface="Constant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h-TH" sz="2000" dirty="0">
              <a:latin typeface="Constantia" pitchFamily="18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32240" y="6093296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06BC49-57E2-4E07-9046-A43FFD4C47A7}" type="slidenum">
              <a:rPr lang="th-TH"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th-TH" sz="1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>
              <a:defRPr/>
            </a:pP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itchFamily="2" charset="-34"/>
                <a:cs typeface="TH Chakra Petch" pitchFamily="2" charset="-34"/>
              </a:rPr>
              <a:t>กิจกรรมกลุ่ม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itchFamily="2" charset="-34"/>
                <a:cs typeface="TH Chakra Petch" pitchFamily="2" charset="-34"/>
              </a:rPr>
              <a:t>– 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itchFamily="2" charset="-34"/>
                <a:cs typeface="TH Chakra Petch" pitchFamily="2" charset="-34"/>
              </a:rPr>
              <a:t>ชิ้นงานที่ ๑</a:t>
            </a:r>
            <a:r>
              <a:rPr lang="th-TH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</a:rPr>
              <a:t/>
            </a:r>
            <a:br>
              <a:rPr lang="th-TH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</a:rPr>
            </a:br>
            <a:r>
              <a:rPr lang="th-TH" sz="3600" b="1" dirty="0" smtClean="0">
                <a:solidFill>
                  <a:schemeClr val="accent4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วิเคราะห์ความสอดคล้องมาตรฐานตัวชี้วัดกับ ปศพพ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.</a:t>
            </a:r>
            <a:endParaRPr lang="th-TH" sz="3600" b="1" dirty="0">
              <a:solidFill>
                <a:schemeClr val="accent4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705787748"/>
              </p:ext>
            </p:extLst>
          </p:nvPr>
        </p:nvGraphicFramePr>
        <p:xfrm>
          <a:off x="0" y="1484312"/>
          <a:ext cx="8892480" cy="496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1B902B-F923-4981-810B-0F4941D49715}" type="slidenum">
              <a:rPr lang="th-TH" smtClean="0"/>
              <a:pPr>
                <a:defRPr/>
              </a:pPr>
              <a:t>30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175" cy="990600"/>
          </a:xfrm>
        </p:spPr>
        <p:txBody>
          <a:bodyPr/>
          <a:lstStyle/>
          <a:p>
            <a:pPr algn="ctr"/>
            <a:r>
              <a:rPr lang="th-TH" sz="4000" b="1" smtClean="0">
                <a:latin typeface="TH Fah kwang" pitchFamily="2" charset="-34"/>
                <a:cs typeface="TH Fah kwang" pitchFamily="2" charset="-34"/>
              </a:rPr>
              <a:t>วิเคราะห์แผนบูรณาการ ปศพพ</a:t>
            </a:r>
            <a:r>
              <a:rPr lang="en-US" sz="4000" b="1" smtClean="0">
                <a:latin typeface="TH Fah kwang" pitchFamily="2" charset="-34"/>
                <a:cs typeface="TH Fah kwang" pitchFamily="2" charset="-34"/>
              </a:rPr>
              <a:t>. </a:t>
            </a:r>
            <a:endParaRPr lang="th-TH" sz="3600" b="1" smtClean="0"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79388" y="1557338"/>
          <a:ext cx="8892480" cy="4372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64"/>
                <a:gridCol w="8316116"/>
              </a:tblGrid>
              <a:tr h="1457513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๑</a:t>
                      </a:r>
                      <a:endParaRPr lang="th-TH" sz="3200" b="1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ครูใช้หลัก ปศพพ</a:t>
                      </a:r>
                      <a:r>
                        <a:rPr lang="en-US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. </a:t>
                      </a:r>
                      <a:r>
                        <a:rPr lang="th-TH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ในการวางแผน</a:t>
                      </a:r>
                      <a:r>
                        <a:rPr lang="en-US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/</a:t>
                      </a:r>
                      <a:r>
                        <a:rPr lang="th-TH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ออกแบบการจัดการเรียนรู้อย่างไร</a:t>
                      </a:r>
                      <a:endParaRPr lang="th-TH" sz="3200" b="1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</a:tr>
              <a:tr h="1457513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๒</a:t>
                      </a:r>
                      <a:endParaRPr lang="th-TH" sz="3200" b="1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ในการจัดกิจกรรมการเรียนรู้ตามแผนฯ นักเรียนได้ฝึกปฏิบัติ</a:t>
                      </a:r>
                      <a:r>
                        <a:rPr lang="th-TH" sz="32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 คิด-พูด-ทำ อย่างพอเพียง หรือไม่ </a:t>
                      </a:r>
                      <a:r>
                        <a:rPr lang="en-US" sz="32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/ </a:t>
                      </a:r>
                      <a:r>
                        <a:rPr lang="th-TH" sz="32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อย่างไร</a:t>
                      </a:r>
                      <a:endParaRPr lang="th-TH" sz="3200" b="1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</a:tr>
              <a:tr h="1457513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๓</a:t>
                      </a:r>
                      <a:endParaRPr lang="th-TH" sz="3200" b="1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Fah kwang" pitchFamily="2" charset="-34"/>
                          <a:cs typeface="TH Fah kwang" pitchFamily="2" charset="-34"/>
                        </a:rPr>
                        <a:t>ผลลัพธ์ที่เกิดกับนักเรียน</a:t>
                      </a:r>
                      <a:r>
                        <a:rPr lang="th-TH" sz="32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 (</a:t>
                      </a:r>
                      <a:r>
                        <a:rPr lang="en-US" sz="32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KPA</a:t>
                      </a:r>
                      <a:r>
                        <a:rPr lang="th-TH" sz="32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) – หลักฐานการเรียนรู้ – กิจกรรมการเรียนรู้ </a:t>
                      </a:r>
                      <a:r>
                        <a:rPr lang="en-US" sz="32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(</a:t>
                      </a:r>
                      <a:r>
                        <a:rPr lang="en-US" sz="3200" b="1" baseline="0" dirty="0" err="1" smtClean="0">
                          <a:latin typeface="TH Fah kwang" pitchFamily="2" charset="-34"/>
                          <a:cs typeface="TH Fah kwang" pitchFamily="2" charset="-34"/>
                        </a:rPr>
                        <a:t>BwD</a:t>
                      </a:r>
                      <a:r>
                        <a:rPr lang="en-US" sz="32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)</a:t>
                      </a:r>
                      <a:r>
                        <a:rPr lang="th-TH" sz="32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 – อยู่อย่างพอเพียง </a:t>
                      </a:r>
                      <a:endParaRPr lang="th-TH" sz="3200" b="1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2FB4006-C721-417D-825C-E8A4A68EA07A}" type="slidenum">
              <a:rPr lang="th-TH" smtClean="0"/>
              <a:pPr>
                <a:defRPr/>
              </a:pPr>
              <a:t>31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51AD3E57-F7BE-4031-8A2C-2C8EF898566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304800" y="1752600"/>
            <a:ext cx="1871663" cy="3816350"/>
          </a:xfrm>
          <a:prstGeom prst="homePlate">
            <a:avLst>
              <a:gd name="adj" fmla="val 35880"/>
            </a:avLst>
          </a:prstGeom>
          <a:solidFill>
            <a:srgbClr val="F3F32D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1511300" y="1765300"/>
            <a:ext cx="2447925" cy="3817938"/>
          </a:xfrm>
          <a:prstGeom prst="chevron">
            <a:avLst>
              <a:gd name="adj" fmla="val 25551"/>
            </a:avLst>
          </a:prstGeom>
          <a:solidFill>
            <a:srgbClr val="00330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227388" y="1752600"/>
            <a:ext cx="2259012" cy="3817938"/>
          </a:xfrm>
          <a:prstGeom prst="chevron">
            <a:avLst>
              <a:gd name="adj" fmla="val 17079"/>
            </a:avLst>
          </a:prstGeom>
          <a:solidFill>
            <a:srgbClr val="FFFFCC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400" b="1">
              <a:cs typeface="Angsana New" pitchFamily="18" charset="-34"/>
            </a:endParaRPr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4876800" y="1752600"/>
            <a:ext cx="2466975" cy="3817938"/>
          </a:xfrm>
          <a:prstGeom prst="chevron">
            <a:avLst>
              <a:gd name="adj" fmla="val 25000"/>
            </a:avLst>
          </a:prstGeom>
          <a:solidFill>
            <a:srgbClr val="CCEC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1728788" cy="523875"/>
          </a:xfrm>
          <a:prstGeom prst="rect">
            <a:avLst/>
          </a:prstGeom>
          <a:solidFill>
            <a:srgbClr val="F3F32D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TH SarabunPSK" pitchFamily="34" charset="-34"/>
                <a:cs typeface="TH SarabunPSK" pitchFamily="34" charset="-34"/>
              </a:rPr>
              <a:t>ความพอประมาณ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524000" y="1219200"/>
            <a:ext cx="1728788" cy="523875"/>
          </a:xfrm>
          <a:prstGeom prst="rect">
            <a:avLst/>
          </a:prstGeom>
          <a:solidFill>
            <a:srgbClr val="00330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ความมีเหตุผล</a:t>
            </a:r>
            <a:r>
              <a:rPr lang="en-US" sz="28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3200400" y="5562600"/>
            <a:ext cx="1728788" cy="5238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latin typeface="TH SarabunPSK" pitchFamily="34" charset="-34"/>
                <a:cs typeface="TH SarabunPSK" pitchFamily="34" charset="-34"/>
              </a:rPr>
              <a:t>มีภูมิคุ้มกันที่ดี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4876800" y="1219200"/>
            <a:ext cx="1878013" cy="523875"/>
          </a:xfrm>
          <a:prstGeom prst="rect">
            <a:avLst/>
          </a:prstGeom>
          <a:solidFill>
            <a:srgbClr val="CCEC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latin typeface="TH SarabunPSK" pitchFamily="34" charset="-34"/>
                <a:cs typeface="TH SarabunPSK" pitchFamily="34" charset="-34"/>
              </a:rPr>
              <a:t>เงื่อนไขความรู้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553200" y="5562600"/>
            <a:ext cx="1857375" cy="523875"/>
          </a:xfrm>
          <a:prstGeom prst="rect">
            <a:avLst/>
          </a:prstGeom>
          <a:solidFill>
            <a:srgbClr val="00CC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2800" b="1">
                <a:latin typeface="TH SarabunPSK" pitchFamily="34" charset="-34"/>
                <a:cs typeface="TH SarabunPSK" pitchFamily="34" charset="-34"/>
              </a:rPr>
              <a:t>เงื่อนไขคุณธรรม</a:t>
            </a:r>
            <a:r>
              <a:rPr lang="en-US" sz="2800" b="1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26636" name="AutoShape 11"/>
          <p:cNvSpPr>
            <a:spLocks noChangeArrowheads="1"/>
          </p:cNvSpPr>
          <p:nvPr/>
        </p:nvSpPr>
        <p:spPr bwMode="auto">
          <a:xfrm>
            <a:off x="6696075" y="1752600"/>
            <a:ext cx="2376488" cy="3817938"/>
          </a:xfrm>
          <a:prstGeom prst="chevron">
            <a:avLst>
              <a:gd name="adj" fmla="val 25000"/>
            </a:avLst>
          </a:prstGeom>
          <a:solidFill>
            <a:srgbClr val="66FF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373063" y="2093913"/>
            <a:ext cx="12969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latin typeface="TH SarabunPSK" pitchFamily="34" charset="-34"/>
                <a:cs typeface="TH SarabunPSK" pitchFamily="34" charset="-34"/>
              </a:rPr>
              <a:t>ผู้เรียนปฏิบัติกิจกรรมได้เหมาะสมกับศักยภาพของตนเองและสอดคล้องกับภูมิสังคมในท้องถิ่น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657600" y="2590800"/>
            <a:ext cx="14398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latin typeface="TH SarabunPSK" pitchFamily="34" charset="-34"/>
                <a:cs typeface="TH SarabunPSK" pitchFamily="34" charset="-34"/>
              </a:rPr>
              <a:t>วางแผนการจัดกิจกรรมอย่างรอบคอบ ไม่เสี่ยง</a:t>
            </a:r>
            <a:r>
              <a:rPr lang="en-US" sz="2400" b="1">
                <a:latin typeface="TH SarabunPSK" pitchFamily="34" charset="-34"/>
                <a:cs typeface="TH SarabunPSK" pitchFamily="34" charset="-34"/>
              </a:rPr>
              <a:t> /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 ปลอดภัย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410200" y="2514600"/>
            <a:ext cx="1441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TH SarabunPSK" pitchFamily="34" charset="-34"/>
                <a:cs typeface="TH SarabunPSK" pitchFamily="34" charset="-34"/>
              </a:rPr>
              <a:t>ผู้เรียนรู้จัก</a:t>
            </a:r>
            <a:r>
              <a:rPr lang="en-US" sz="2400" b="1">
                <a:latin typeface="TH SarabunPSK" pitchFamily="34" charset="-34"/>
                <a:cs typeface="TH SarabunPSK" pitchFamily="34" charset="-34"/>
              </a:rPr>
              <a:t>&amp;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เข้าใจตนเอง เข้าใจผู้อื่น รู้จักชุมชน</a:t>
            </a:r>
            <a:r>
              <a:rPr lang="en-US" sz="2400" b="1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สังคม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194550" y="2397125"/>
            <a:ext cx="1533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h-TH" sz="2400" b="1">
                <a:latin typeface="TH SarabunPSK" pitchFamily="34" charset="-34"/>
                <a:cs typeface="TH SarabunPSK" pitchFamily="34" charset="-34"/>
              </a:rPr>
              <a:t>ผู้เรียนมีวินัยความรับผิดชอบ</a:t>
            </a:r>
          </a:p>
          <a:p>
            <a:pPr algn="ctr"/>
            <a:r>
              <a:rPr lang="th-TH" sz="2400" b="1">
                <a:latin typeface="TH SarabunPSK" pitchFamily="34" charset="-34"/>
                <a:cs typeface="TH SarabunPSK" pitchFamily="34" charset="-34"/>
              </a:rPr>
              <a:t>เอื้อเฟื้อแบ่งปัน</a:t>
            </a:r>
          </a:p>
          <a:p>
            <a:pPr algn="ctr"/>
            <a:r>
              <a:rPr lang="th-TH" sz="2400" b="1">
                <a:latin typeface="TH SarabunPSK" pitchFamily="34" charset="-34"/>
                <a:cs typeface="TH SarabunPSK" pitchFamily="34" charset="-34"/>
              </a:rPr>
              <a:t>ใส่ใจสังคม</a:t>
            </a:r>
          </a:p>
          <a:p>
            <a:pPr algn="ctr"/>
            <a:r>
              <a:rPr lang="th-TH" sz="2400" b="1">
                <a:latin typeface="TH SarabunPSK" pitchFamily="34" charset="-34"/>
                <a:cs typeface="TH SarabunPSK" pitchFamily="34" charset="-34"/>
              </a:rPr>
              <a:t>ฯลฯ</a:t>
            </a:r>
          </a:p>
          <a:p>
            <a:pPr algn="ctr"/>
            <a:endParaRPr lang="th-TH" sz="24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h-TH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มีกิจกรรมลูกเสือ/เนตรนารี ยุวกาชาด ผู้บำเพ็ญประโยชน์ นักศึกษาวิชาทหาร</a:t>
            </a:r>
            <a:br>
              <a:rPr lang="th-TH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</a:br>
            <a:r>
              <a:rPr lang="th-TH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ตามหลักปรัชญาของเศรษฐกิจพอเพียง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 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1905000" y="2286000"/>
            <a:ext cx="14970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ผู้เรียนตัดสินใจ</a:t>
            </a:r>
          </a:p>
          <a:p>
            <a:pPr algn="ctr"/>
            <a:r>
              <a:rPr lang="th-TH" sz="2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เลือกปฏิบัติกิจกรรมที่เป็น</a:t>
            </a:r>
          </a:p>
          <a:p>
            <a:pPr algn="ctr"/>
            <a:r>
              <a:rPr lang="th-TH" sz="2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ประโยชน์ /</a:t>
            </a:r>
            <a:br>
              <a:rPr lang="th-TH" sz="2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มีคุณค่าต่อตนเองและส่วนรวม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5563"/>
            <a:ext cx="9144000" cy="1285875"/>
          </a:xfrm>
        </p:spPr>
        <p:txBody>
          <a:bodyPr/>
          <a:lstStyle/>
          <a:p>
            <a:pPr marL="533400" algn="ctr"/>
            <a:r>
              <a:rPr lang="th-TH" b="1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คำถามเพื่อกระตุ้นความเข้าใจหลักปรัชญาฯ </a:t>
            </a:r>
            <a:br>
              <a:rPr lang="th-TH" b="1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</a:br>
            <a:r>
              <a:rPr lang="th-TH" b="1" smtClean="0">
                <a:solidFill>
                  <a:srgbClr val="002060"/>
                </a:solidFill>
                <a:latin typeface="TH Krub" pitchFamily="2" charset="-34"/>
                <a:cs typeface="TH Krub" pitchFamily="2" charset="-34"/>
              </a:rPr>
              <a:t>โดย รศ.ดร.ทิศนา แขมมณี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8156E7C-FE00-4DA6-8D57-E808FBA7896E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0" y="1516063"/>
            <a:ext cx="9144000" cy="5478462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marL="900113" indent="-360363">
              <a:buFont typeface="Wingdings 2" pitchFamily="18" charset="2"/>
              <a:buChar char=""/>
              <a:tabLst>
                <a:tab pos="441325" algn="l"/>
                <a:tab pos="803275" algn="l"/>
                <a:tab pos="900113" algn="l"/>
                <a:tab pos="8975725" algn="l"/>
              </a:tabLst>
              <a:defRPr/>
            </a:pP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ทำอะไร ทำไมถึงทำ</a:t>
            </a:r>
          </a:p>
          <a:p>
            <a:pPr marL="900113" indent="-360363">
              <a:buFont typeface="Wingdings 2" pitchFamily="18" charset="2"/>
              <a:buChar char=""/>
              <a:tabLst>
                <a:tab pos="441325" algn="l"/>
                <a:tab pos="803275" algn="l"/>
                <a:tab pos="900113" algn="l"/>
                <a:tab pos="8975725" algn="l"/>
              </a:tabLst>
              <a:defRPr/>
            </a:pP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มีความพร้อม/ เป็นไปได้ที่จะทำหรือไม่</a:t>
            </a:r>
          </a:p>
          <a:p>
            <a:pPr marL="900113" indent="-360363">
              <a:buFont typeface="Wingdings 2" pitchFamily="18" charset="2"/>
              <a:buChar char=""/>
              <a:tabLst>
                <a:tab pos="441325" algn="l"/>
                <a:tab pos="803275" algn="l"/>
                <a:tab pos="900113" algn="l"/>
                <a:tab pos="8975725" algn="l"/>
              </a:tabLst>
              <a:defRPr/>
            </a:pP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มีความรู้เพียงพอหรือไม่/ ต้องหาอะไรเพิ่ม</a:t>
            </a:r>
          </a:p>
          <a:p>
            <a:pPr marL="900113" indent="-360363">
              <a:buFont typeface="Wingdings 2" pitchFamily="18" charset="2"/>
              <a:buChar char=""/>
              <a:tabLst>
                <a:tab pos="441325" algn="l"/>
                <a:tab pos="803275" algn="l"/>
                <a:tab pos="900113" algn="l"/>
                <a:tab pos="8975725" algn="l"/>
              </a:tabLst>
              <a:defRPr/>
            </a:pP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ทำอย่างไรจึงจะเกิดความพอดี และสามารถรองรับปัญหา/</a:t>
            </a:r>
            <a:b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การเปลี่ยนแปลงได้</a:t>
            </a:r>
          </a:p>
          <a:p>
            <a:pPr marL="900113" indent="-360363">
              <a:buFont typeface="Wingdings 2" pitchFamily="18" charset="2"/>
              <a:buChar char=""/>
              <a:tabLst>
                <a:tab pos="441325" algn="l"/>
                <a:tab pos="803275" algn="l"/>
                <a:tab pos="900113" algn="l"/>
                <a:tab pos="8975725" algn="l"/>
              </a:tabLst>
              <a:defRPr/>
            </a:pP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ลงมือทำอย่างไรจึงจะสำเร็จ</a:t>
            </a:r>
          </a:p>
          <a:p>
            <a:pPr marL="900113" indent="-360363">
              <a:buFont typeface="Wingdings 2" pitchFamily="18" charset="2"/>
              <a:buChar char=""/>
              <a:tabLst>
                <a:tab pos="441325" algn="l"/>
                <a:tab pos="803275" algn="l"/>
                <a:tab pos="900113" algn="l"/>
                <a:tab pos="8975725" algn="l"/>
              </a:tabLst>
              <a:defRPr/>
            </a:pP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อะไรที่ทำได้ดี อะไรยังไม่ดี ต้องปรับปรุงอย่างไร</a:t>
            </a:r>
          </a:p>
          <a:p>
            <a:pPr marL="900113" indent="-360363">
              <a:buFont typeface="Wingdings 2" pitchFamily="18" charset="2"/>
              <a:buChar char=""/>
              <a:tabLst>
                <a:tab pos="441325" algn="l"/>
                <a:tab pos="803275" algn="l"/>
                <a:tab pos="900113" algn="l"/>
                <a:tab pos="8975725" algn="l"/>
              </a:tabLst>
              <a:defRPr/>
            </a:pP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เกิดการเรียนรู้อะไรขึ้นบ้างจากการใช้หลักคิดและการทำตามปรัชญาฯ</a:t>
            </a:r>
          </a:p>
          <a:p>
            <a:pPr marL="182563" indent="258763">
              <a:buFontTx/>
              <a:buChar char="-"/>
              <a:tabLst>
                <a:tab pos="441325" algn="l"/>
              </a:tabLst>
              <a:defRPr/>
            </a:pP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182563" indent="258763">
              <a:buFontTx/>
              <a:buChar char="-"/>
              <a:tabLst>
                <a:tab pos="441325" algn="l"/>
              </a:tabLst>
              <a:defRPr/>
            </a:pPr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pPr marL="182563" indent="258763">
              <a:buFontTx/>
              <a:buChar char="-"/>
              <a:tabLst>
                <a:tab pos="441325" algn="l"/>
              </a:tabLst>
              <a:defRPr/>
            </a:pPr>
            <a:endParaRPr lang="th-TH" sz="1800" dirty="0">
              <a:latin typeface="TH SarabunPSK" pitchFamily="34" charset="-34"/>
              <a:cs typeface="TH SarabunPSK" pitchFamily="34" charset="-34"/>
            </a:endParaRPr>
          </a:p>
          <a:p>
            <a:pPr marL="182563" indent="258763">
              <a:buFontTx/>
              <a:buChar char="-"/>
              <a:tabLst>
                <a:tab pos="441325" algn="l"/>
              </a:tabLst>
              <a:defRPr/>
            </a:pP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182563" indent="258763">
              <a:buFontTx/>
              <a:buChar char="-"/>
              <a:tabLst>
                <a:tab pos="441325" algn="l"/>
              </a:tabLst>
              <a:defRPr/>
            </a:pP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5572125"/>
            <a:ext cx="8642350" cy="1400175"/>
          </a:xfrm>
          <a:prstGeom prst="roundRect">
            <a:avLst>
              <a:gd name="adj" fmla="val 40554"/>
            </a:avLst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เสนอให้ครูนำไปใช้ตั้งคำถามกับนักเรียนที่ทำโครงงาน</a:t>
            </a:r>
            <a:r>
              <a: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เพื่อฝึกการนำหลัก ปศพพ</a:t>
            </a:r>
            <a:r>
              <a: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ไปใช้เป็นหลักคิดในการทำงาน</a:t>
            </a:r>
            <a:endParaRPr lang="th-TH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ระดับการเรียนรู้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head-heart-hand</a:t>
            </a: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(ดร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โกวิทฯ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พว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) </a:t>
            </a:r>
            <a:endParaRPr lang="th-TH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6" name="ตัวยึดเนื้อหา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239929398"/>
              </p:ext>
            </p:extLst>
          </p:nvPr>
        </p:nvGraphicFramePr>
        <p:xfrm>
          <a:off x="0" y="1484312"/>
          <a:ext cx="8909050" cy="504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2286A9E-A772-4EE0-8023-1C87DAA0AEC7}" type="slidenum">
              <a:rPr lang="th-TH" smtClean="0"/>
              <a:pPr>
                <a:defRPr/>
              </a:pPr>
              <a:t>34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ขั้นตอนการฝึกวิเคราะห์โครงการตามหลัก ปศพพ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.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99454" y="1484312"/>
          <a:ext cx="8765034" cy="496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68413"/>
            <a:ext cx="533400" cy="247650"/>
          </a:xfrm>
        </p:spPr>
        <p:txBody>
          <a:bodyPr>
            <a:noAutofit/>
          </a:bodyPr>
          <a:lstStyle/>
          <a:p>
            <a:pPr>
              <a:defRPr/>
            </a:pPr>
            <a:fld id="{AE78CD3C-7399-402E-9FFC-7055748F3DD0}" type="slidenum">
              <a:rPr lang="th-TH" sz="1600" smtClean="0"/>
              <a:pPr>
                <a:defRPr/>
              </a:pPr>
              <a:t>35</a:t>
            </a:fld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513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ตัวอย่างการออกแบบการเรียนรู้ </a:t>
            </a:r>
            <a:br>
              <a:rPr lang="th-TH" sz="4000" b="1" dirty="0" smtClean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</a:br>
            <a:r>
              <a:rPr lang="th-TH" sz="4000" b="1" dirty="0" smtClean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เพื่อเสริมสร้างอุปนิสัย </a:t>
            </a: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อยู่อย่างพอเพียง</a:t>
            </a:r>
            <a:endParaRPr lang="th-TH" sz="4000" dirty="0">
              <a:solidFill>
                <a:schemeClr val="accent6">
                  <a:lumMod val="50000"/>
                </a:schemeClr>
              </a:solidFill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sz="quarter" idx="1"/>
          </p:nvPr>
        </p:nvGraphicFramePr>
        <p:xfrm>
          <a:off x="0" y="1412776"/>
          <a:ext cx="9144000" cy="49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A4367C-6AF2-4689-B969-1C340A64D6FE}" type="slidenum">
              <a:rPr lang="th-TH" smtClean="0"/>
              <a:pPr>
                <a:defRPr/>
              </a:pPr>
              <a:t>36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th-TH" sz="3600" b="1" dirty="0" smtClean="0">
                <a:latin typeface="TH Kodchasal" pitchFamily="2" charset="-34"/>
                <a:cs typeface="TH Kodchasal" pitchFamily="2" charset="-34"/>
              </a:rPr>
              <a:t>การจัดการเรียนรู้เพื่อปลูกฝังหลักพอเพียง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196752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15FC5F-3799-4E8F-A8E8-8B9F1CF5F3FD}" type="slidenum">
              <a:rPr lang="th-TH" smtClean="0"/>
              <a:pPr>
                <a:defRPr/>
              </a:pPr>
              <a:t>37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เป้าหมายของการขับเคลื่อนฯ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339688766"/>
              </p:ext>
            </p:extLst>
          </p:nvPr>
        </p:nvGraphicFramePr>
        <p:xfrm>
          <a:off x="0" y="1484784"/>
          <a:ext cx="90364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67DE3D57-A1BE-4C45-84DB-A8F6BDB99DC1}" type="slidenum">
              <a:rPr lang="th-TH" sz="1800" smtClean="0"/>
              <a:pPr>
                <a:defRPr/>
              </a:pPr>
              <a:t>38</a:t>
            </a:fld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กิจกรรมกลุ่ม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– </a:t>
            </a:r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ชุดชิ้นงานที่ ๒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cs typeface="TH KoHo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386501988"/>
              </p:ext>
            </p:extLst>
          </p:nvPr>
        </p:nvGraphicFramePr>
        <p:xfrm>
          <a:off x="0" y="1484312"/>
          <a:ext cx="8892480" cy="496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1B902B-F923-4981-810B-0F4941D49715}" type="slidenum">
              <a:rPr lang="th-TH" smtClean="0"/>
              <a:pPr>
                <a:defRPr/>
              </a:pPr>
              <a:t>39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AutoShape 2"/>
          <p:cNvSpPr>
            <a:spLocks noChangeArrowheads="1"/>
          </p:cNvSpPr>
          <p:nvPr/>
        </p:nvSpPr>
        <p:spPr bwMode="auto">
          <a:xfrm>
            <a:off x="533400" y="990600"/>
            <a:ext cx="7924800" cy="5257800"/>
          </a:xfrm>
          <a:prstGeom prst="wedgeEllipseCallout">
            <a:avLst>
              <a:gd name="adj1" fmla="val -38542"/>
              <a:gd name="adj2" fmla="val -49273"/>
            </a:avLst>
          </a:prstGeom>
          <a:solidFill>
            <a:srgbClr val="FFFFCC"/>
          </a:solidFill>
          <a:ln w="38100">
            <a:solidFill>
              <a:srgbClr val="336600"/>
            </a:solidFill>
            <a:miter lim="800000"/>
            <a:headEnd/>
            <a:tailEnd/>
          </a:ln>
        </p:spPr>
        <p:txBody>
          <a:bodyPr wrap="none" lIns="98102" tIns="49051" rIns="98102" bIns="49051" anchor="ctr"/>
          <a:lstStyle/>
          <a:p>
            <a:pPr algn="ctr" defTabSz="981075"/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“คนเราถ้าพอในความต้องการก็มีความโลภน้อย</a:t>
            </a:r>
          </a:p>
          <a:p>
            <a:pPr algn="ctr" defTabSz="981075"/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เมื่อมีความโลภน้อย ก็เบียดเบียนคนอื่นน้อย.</a:t>
            </a:r>
          </a:p>
          <a:p>
            <a:pPr algn="ctr" defTabSz="981075"/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ถ้าทุกประเทศมีความคิด-อันนี้ไม่ใช่เศรษฐกิจ-</a:t>
            </a:r>
          </a:p>
          <a:p>
            <a:pPr algn="ctr" defTabSz="981075"/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มีความคิดว่าทำอะไรต้องพอเพียง</a:t>
            </a:r>
          </a:p>
          <a:p>
            <a:pPr algn="ctr" defTabSz="981075"/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หมายความว่า พอประมาณ ไม่สุดโต่ง ไม่โลภอย่างมาก</a:t>
            </a:r>
          </a:p>
          <a:p>
            <a:pPr algn="ctr" defTabSz="981075"/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คนเราก็อยู่เป็นสุข. </a:t>
            </a: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พอเพียง</a:t>
            </a: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นี้ อาจจะมีของหรูหราก็ได้</a:t>
            </a:r>
            <a:b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แต่ว่าต้อง</a:t>
            </a: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ไม่ไปเบียดเบียน</a:t>
            </a: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คนอื่น ต้องให้พอประมาณตามอัตภาพ </a:t>
            </a:r>
          </a:p>
          <a:p>
            <a:pPr algn="ctr" defTabSz="981075"/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พูดจาก็พอเพียง ทำอะไรก็พอเพียง ปฏิบัติตนก็พอเพียง”</a:t>
            </a:r>
          </a:p>
          <a:p>
            <a:pPr algn="ctr" defTabSz="981075"/>
            <a:endParaRPr lang="th-TH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81075"/>
            <a:r>
              <a:rPr lang="th-TH" b="1" i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พระราชดำรัส  (๔ ธ.ค. ๒๕๔๑)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71800" y="0"/>
            <a:ext cx="6172200" cy="685800"/>
          </a:xfrm>
          <a:prstGeom prst="rect">
            <a:avLst/>
          </a:prstGeom>
          <a:solidFill>
            <a:srgbClr val="FFEBFF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defTabSz="682625">
              <a:lnSpc>
                <a:spcPct val="85000"/>
              </a:lnSpc>
            </a:pPr>
            <a:r>
              <a:rPr lang="th-TH" sz="3900" b="1" dirty="0">
                <a:solidFill>
                  <a:schemeClr val="accent4">
                    <a:lumMod val="50000"/>
                  </a:schemeClr>
                </a:solidFill>
                <a:latin typeface="TH Krub" pitchFamily="2" charset="-34"/>
                <a:cs typeface="TH Krub" pitchFamily="2" charset="-34"/>
              </a:rPr>
              <a:t>คิด พูด ทำ อย่างพอเพียง</a:t>
            </a:r>
            <a:endParaRPr lang="en-US" sz="3900" b="1" dirty="0">
              <a:solidFill>
                <a:schemeClr val="accent4">
                  <a:lumMod val="50000"/>
                </a:schemeClr>
              </a:solidFill>
              <a:latin typeface="TH Krub" pitchFamily="2" charset="-34"/>
              <a:cs typeface="TH Krub" pitchFamily="2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66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KoHo" pitchFamily="2" charset="-34"/>
                <a:cs typeface="TH KoHo" pitchFamily="2" charset="-34"/>
              </a:rPr>
              <a:t>เตรียมการ </a:t>
            </a:r>
            <a:r>
              <a:rPr lang="en-US" b="1" dirty="0" smtClean="0">
                <a:latin typeface="TH KoHo" pitchFamily="2" charset="-34"/>
                <a:cs typeface="TH KoHo" pitchFamily="2" charset="-34"/>
              </a:rPr>
              <a:t>share-Share </a:t>
            </a:r>
            <a:r>
              <a:rPr lang="th-TH" b="1" dirty="0" smtClean="0">
                <a:latin typeface="TH KoHo" pitchFamily="2" charset="-34"/>
                <a:cs typeface="TH KoHo" pitchFamily="2" charset="-34"/>
              </a:rPr>
              <a:t>ในที่ประชุม</a:t>
            </a:r>
            <a:endParaRPr lang="th-TH" b="1" dirty="0">
              <a:latin typeface="TH KoHo" pitchFamily="2" charset="-34"/>
              <a:cs typeface="TH KoHo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928992" cy="5087488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เลือกเลขานุการกลุ่ม </a:t>
            </a:r>
            <a:r>
              <a:rPr lang="th-TH" sz="4000" b="1" dirty="0" smtClean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ตั้งชื่อกลุ่ม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เตรียมกระดาษ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flip-chart /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สี  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ออกแบบงาน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คู่นำสิ่งที่บันทึกในใบงานคู่ เขียนลงใน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พื้นที่ของ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ตน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แต่ละคู่เล่าสิ่งที่เรียนรู้และบันทึกใน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flip chart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ให้กลุ่มฟัง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สมาชิกช่วยกันสรุป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ประเด็นร่วม“สถานศึกษาพอเพียง”ของกลุ่ม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บันทึกสรุป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ประเด็น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ร่วม “สถานศึกษาพอเพียง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”ของกลุ่ม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ในช่องกลาง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เตรียมผู้แทนนำเสนอของกลุ่ม “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“สถานศึกษาพอเพียง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(๓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นาที)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7635EB-7B5F-46DF-A95C-14B71D9580EE}" type="slidenum">
              <a:rPr lang="th-TH" smtClean="0"/>
              <a:pPr>
                <a:defRPr/>
              </a:pPr>
              <a:t>40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เครื่องมือประเมินสถานศึกษาพอเพียงของ ศธ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.</a:t>
            </a:r>
            <a:endParaRPr lang="th-TH" dirty="0"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484784"/>
          <a:ext cx="8532440" cy="504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7863E34-BA18-4E7F-93FF-53C53B2DB1EC}" type="slidenum">
              <a:rPr lang="th-TH" smtClean="0"/>
              <a:pPr>
                <a:defRPr/>
              </a:pPr>
              <a:t>41</a:t>
            </a:fld>
            <a:endParaRPr lang="th-TH" dirty="0"/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6731107" y="1484313"/>
            <a:ext cx="22541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๕ ด้าน</a:t>
            </a:r>
          </a:p>
          <a:p>
            <a:pPr algn="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๑๗ องค์ประกอบ</a:t>
            </a:r>
          </a:p>
          <a:p>
            <a:pPr algn="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๖๒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ตัวบ่งชี้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5643578"/>
            <a:ext cx="28761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ระดับคุณภาพปฏิบัติ ๐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-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เครื่องมือประเมินสถานศึกษาพอเพียง ด้านที่ ๑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6288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F242F3-CAD8-49D8-AE5E-543DDCAAC393}" type="slidenum">
              <a:rPr lang="th-TH" smtClean="0"/>
              <a:pPr>
                <a:defRPr/>
              </a:pPr>
              <a:t>42</a:t>
            </a:fld>
            <a:endParaRPr lang="th-TH" dirty="0"/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7470145" y="1643050"/>
            <a:ext cx="1673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๔ องค์ประกอบ</a:t>
            </a:r>
          </a:p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๑๔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ตัวบ่งชี้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cs typeface="TH KoHo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เครื่องมือประเมินสถานศึกษาพอเพียง ด้านที่ ๒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6288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2FCF32-91AA-4F05-88B3-E39D0C5BB2F1}" type="slidenum">
              <a:rPr lang="th-TH" smtClean="0"/>
              <a:pPr>
                <a:defRPr/>
              </a:pPr>
              <a:t>43</a:t>
            </a:fld>
            <a:endParaRPr lang="th-TH" dirty="0"/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7471747" y="1628775"/>
            <a:ext cx="16722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๔ องค์ประกอบ</a:t>
            </a:r>
          </a:p>
          <a:p>
            <a:pPr algn="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๑๔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ตัวบ่งชี้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09017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เครื่องมือประเมินสถานศึกษาพอเพียง ด้านที่ ๓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cs typeface="TH KoHo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6288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653B40-67BF-476C-9A8D-0995AC642889}" type="slidenum">
              <a:rPr lang="th-TH" smtClean="0"/>
              <a:pPr>
                <a:defRPr/>
              </a:pPr>
              <a:t>44</a:t>
            </a:fld>
            <a:endParaRPr lang="th-TH" dirty="0"/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7470145" y="1628775"/>
            <a:ext cx="1673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๓ องค์ประกอบ</a:t>
            </a:r>
          </a:p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๑๕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ตัวบ่งชี้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cs typeface="TH KoHo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เครื่องมือประเมินสถานศึกษาพอเพียง ด้านที่ ๔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6288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C2B96-BD6A-4341-9A5C-1BEE079023F9}" type="slidenum">
              <a:rPr lang="th-TH" smtClean="0"/>
              <a:pPr>
                <a:defRPr/>
              </a:pPr>
              <a:t>45</a:t>
            </a:fld>
            <a:endParaRPr lang="th-TH" dirty="0"/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7286644" y="1714488"/>
            <a:ext cx="1673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๒ องค์ประกอบ</a:t>
            </a:r>
          </a:p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๗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ตัวบ่งชี้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cs typeface="TH KoHo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เครื่องมือประเมินสถานศึกษาพอเพียง ด้านที่ ๕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6288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DAC3944-7591-4DD8-9E5C-D6AB2319E486}" type="slidenum">
              <a:rPr lang="th-TH" smtClean="0"/>
              <a:pPr>
                <a:defRPr/>
              </a:pPr>
              <a:t>46</a:t>
            </a:fld>
            <a:endParaRPr lang="th-TH" dirty="0"/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333889" y="1628775"/>
            <a:ext cx="18101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b="1" dirty="0">
                <a:latin typeface="TH Krub" pitchFamily="2" charset="-34"/>
                <a:cs typeface="TH Krub" pitchFamily="2" charset="-34"/>
              </a:rPr>
              <a:t>๔ องค์ประกอบ</a:t>
            </a:r>
          </a:p>
          <a:p>
            <a:pPr algn="r"/>
            <a:r>
              <a:rPr lang="th-TH" b="1" dirty="0">
                <a:latin typeface="TH Krub" pitchFamily="2" charset="-34"/>
                <a:cs typeface="TH Krub" pitchFamily="2" charset="-34"/>
              </a:rPr>
              <a:t>๑๒ </a:t>
            </a:r>
            <a:r>
              <a:rPr lang="th-TH" b="1" dirty="0" smtClean="0">
                <a:latin typeface="TH Krub" pitchFamily="2" charset="-34"/>
                <a:cs typeface="TH Krub" pitchFamily="2" charset="-34"/>
              </a:rPr>
              <a:t>ตัวบ่งชี้</a:t>
            </a:r>
            <a:endParaRPr lang="th-TH" b="1" dirty="0">
              <a:latin typeface="TH Krub" pitchFamily="2" charset="-34"/>
              <a:cs typeface="TH Krub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53400" cy="990600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2">
                    <a:lumMod val="10000"/>
                  </a:schemeClr>
                </a:solidFill>
                <a:latin typeface="TH KoHo" panose="02000506000000020004" pitchFamily="2" charset="-34"/>
                <a:cs typeface="TH KoHo" panose="02000506000000020004" pitchFamily="2" charset="-34"/>
              </a:rPr>
              <a:t>ช่วงแลกเปลี่ยนเรียนรู้เกณฑ์การ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H KoHo" panose="02000506000000020004" pitchFamily="2" charset="-34"/>
                <a:cs typeface="TH KoHo" panose="02000506000000020004" pitchFamily="2" charset="-34"/>
              </a:rPr>
              <a:t>ประเมิน</a:t>
            </a:r>
            <a:endParaRPr lang="th-TH" b="1" dirty="0">
              <a:solidFill>
                <a:schemeClr val="bg2">
                  <a:lumMod val="10000"/>
                </a:schemeClr>
              </a:solidFill>
              <a:latin typeface="TH KoHo" panose="02000506000000020004" pitchFamily="2" charset="-34"/>
              <a:cs typeface="TH KoHo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0911" y="1628800"/>
            <a:ext cx="8892480" cy="44958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บ่งชี้นี้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เกี่ยวข้องกับการนำหลัก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ปศพพ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เข้าสู่สถานศึกษา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 อย่างไร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ระดับเกณฑ์คุณภาพของแต่ละตัวบ่งชี้ภายใต้องค์ประกอบ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กำหนดไว้อย่างไรบ้าง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จะต้องดำเนินการ และเตรียมการอย่างไร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จึงจะสามารถประเมินผ่านตามตัวบ่งชี้นี้ ระบุ การดำเนินการ และการเตรียมนำเสนอร่องรอย/หลักฐาน/ข้อมูล ฯลฯ เพื่อการประกอบการตัดสินใจของคณะกรรมการประเมินเพื่อให้คะแนนแต่ละตัวบ่งชี้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7635EB-7B5F-46DF-A95C-14B71D9580EE}" type="slidenum">
              <a:rPr lang="th-TH" smtClean="0"/>
              <a:pPr>
                <a:defRPr/>
              </a:pPr>
              <a:t>47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40359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742528"/>
          </a:xfrm>
        </p:spPr>
        <p:txBody>
          <a:bodyPr/>
          <a:lstStyle/>
          <a:p>
            <a:pPr algn="ctr"/>
            <a:r>
              <a:rPr lang="th-TH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ขั้นตอนการทำงาน ชิ้นงาน</a:t>
            </a: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ที่ ๓ </a:t>
            </a:r>
            <a:endParaRPr lang="th-TH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cs typeface="TH KoHo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286776" cy="4824536"/>
          </a:xfrm>
        </p:spPr>
        <p:txBody>
          <a:bodyPr/>
          <a:lstStyle/>
          <a:p>
            <a:pPr marL="514350" indent="-51435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๑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จับฉลากองค์ประกอบ</a:t>
            </a:r>
          </a:p>
          <a:p>
            <a:pPr marL="514350" indent="-51435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ทำ</a:t>
            </a:r>
            <a:r>
              <a:rPr lang="th-TH" sz="40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ใบงานองค์ประกอบ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ให้เสร็จ 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ทุกตัวบ่งชี้ขององค์ประกอบที่จับฉลากได้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400" b="1" dirty="0" smtClean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ทุกกลุ่มพร้อม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นำเสนอใบงานองค์ประกอบ  </a:t>
            </a:r>
          </a:p>
          <a:p>
            <a:pPr marL="514350" indent="-51435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ส่ง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ใบงาน ๔ บุคคล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เวลา ๐๘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๓๐ น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พรุ่งนี้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+mj-cs"/>
              <a:buAutoNum type="thaiNumPeriod"/>
            </a:pP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7635EB-7B5F-46DF-A95C-14B71D9580EE}" type="slidenum">
              <a:rPr lang="th-TH" smtClean="0"/>
              <a:pPr>
                <a:defRPr/>
              </a:pPr>
              <a:t>48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คำถามฝากคิด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4000" b="1" dirty="0" smtClean="0">
                <a:latin typeface="TH Krub" pitchFamily="2" charset="-34"/>
                <a:cs typeface="TH Krub" pitchFamily="2" charset="-34"/>
              </a:rPr>
              <a:t>สถานศึกษาในจังหวัดของท่าน </a:t>
            </a:r>
            <a:br>
              <a:rPr lang="th-TH" sz="4000" b="1" dirty="0" smtClean="0">
                <a:latin typeface="TH Krub" pitchFamily="2" charset="-34"/>
                <a:cs typeface="TH Krub" pitchFamily="2" charset="-34"/>
              </a:rPr>
            </a:br>
            <a:r>
              <a:rPr lang="th-TH" sz="4000" b="1" dirty="0" smtClean="0">
                <a:latin typeface="TH Krub" pitchFamily="2" charset="-34"/>
                <a:cs typeface="TH Krub" pitchFamily="2" charset="-34"/>
              </a:rPr>
              <a:t>มีสถานศึกษาที่มีคุณลักษณะตามที่ทุกกลุ่มเสนอมา </a:t>
            </a:r>
            <a:r>
              <a:rPr lang="th-TH" sz="4000" b="1" u="sng" dirty="0" smtClean="0">
                <a:solidFill>
                  <a:srgbClr val="003300"/>
                </a:solidFill>
                <a:latin typeface="TH Krub" pitchFamily="2" charset="-34"/>
                <a:cs typeface="TH Krub" pitchFamily="2" charset="-34"/>
              </a:rPr>
              <a:t>จำนวนกี่แห่ง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7635EB-7B5F-46DF-A95C-14B71D9580EE}" type="slidenum">
              <a:rPr lang="th-TH" smtClean="0"/>
              <a:pPr>
                <a:defRPr/>
              </a:pPr>
              <a:t>49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8913"/>
            <a:ext cx="5014913" cy="6335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651500" y="1844675"/>
            <a:ext cx="3097213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2625"/>
            <a:r>
              <a:rPr lang="th-TH" b="1">
                <a:solidFill>
                  <a:srgbClr val="7030A0"/>
                </a:solidFill>
                <a:latin typeface="TH Krub" pitchFamily="2" charset="-34"/>
                <a:cs typeface="TH Krub" pitchFamily="2" charset="-34"/>
              </a:rPr>
              <a:t>สำเนาหนังสือพระราชทานพระบรมราชานุญาตให้เผยแพร่ปรัชญาของเศรษฐกิจพอเพียง</a:t>
            </a:r>
            <a:br>
              <a:rPr lang="th-TH" b="1">
                <a:solidFill>
                  <a:srgbClr val="7030A0"/>
                </a:solidFill>
                <a:latin typeface="TH Krub" pitchFamily="2" charset="-34"/>
                <a:cs typeface="TH Krub" pitchFamily="2" charset="-34"/>
              </a:rPr>
            </a:br>
            <a:r>
              <a:rPr lang="th-TH" b="1">
                <a:solidFill>
                  <a:srgbClr val="7030A0"/>
                </a:solidFill>
                <a:latin typeface="TH Krub" pitchFamily="2" charset="-34"/>
                <a:cs typeface="TH Krub" pitchFamily="2" charset="-34"/>
              </a:rPr>
              <a:t>(๒๙ พฤศจิกายน ๒๕๔๒)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0" y="1196975"/>
            <a:ext cx="533400" cy="31908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4B72F85-35F7-40F4-AB29-192C43D88B37}" type="slidenum">
              <a:rPr lang="th-TH" sz="2000">
                <a:solidFill>
                  <a:schemeClr val="bg1">
                    <a:lumMod val="95000"/>
                  </a:schemeClr>
                </a:solidFill>
                <a:latin typeface="Constantia" pitchFamily="18" charset="0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th-TH" sz="2000" dirty="0">
              <a:solidFill>
                <a:schemeClr val="bg1">
                  <a:lumMod val="95000"/>
                </a:schemeClr>
              </a:solidFill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2625">
              <a:defRPr/>
            </a:pPr>
            <a:fld id="{F307EA61-74F1-4B0A-87AC-09B2AEEB03E2}" type="slidenum">
              <a:rPr lang="en-US"/>
              <a:pPr defTabSz="682625">
                <a:defRPr/>
              </a:pPr>
              <a:t>50</a:t>
            </a:fld>
            <a:endParaRPr lang="en-US"/>
          </a:p>
        </p:txBody>
      </p:sp>
      <p:sp>
        <p:nvSpPr>
          <p:cNvPr id="1037314" name="Text Box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79388" y="836613"/>
            <a:ext cx="3168650" cy="3097212"/>
          </a:xfrm>
          <a:solidFill>
            <a:srgbClr val="7C6056"/>
          </a:solidFill>
          <a:ln algn="ctr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4625" indent="-174625" defTabSz="854075" eaLnBrk="1" hangingPunct="1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r>
              <a:rPr lang="th-TH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Krub" pitchFamily="2" charset="-34"/>
                <a:cs typeface="TH Krub" pitchFamily="2" charset="-34"/>
              </a:rPr>
              <a:t>พัฒนาสื่อการเรียนรู้เพื่อเป็นเครื่องมือในการขับเคลื่อน</a:t>
            </a:r>
          </a:p>
          <a:p>
            <a:pPr marL="174625" indent="-174625" defTabSz="854075" eaLnBrk="1" hangingPunct="1">
              <a:lnSpc>
                <a:spcPct val="90000"/>
              </a:lnSpc>
              <a:spcBef>
                <a:spcPct val="15000"/>
              </a:spcBef>
              <a:defRPr/>
            </a:pPr>
            <a:r>
              <a:rPr lang="th-TH" sz="2000" b="1" i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มาตรฐานเรียนรู้/หลักสูตรเศรษฐกิจพอเพียงสำหรับทุกระดับ</a:t>
            </a:r>
          </a:p>
          <a:p>
            <a:pPr marL="174625" indent="-174625" defTabSz="854075" eaLnBrk="1" hangingPunct="1">
              <a:lnSpc>
                <a:spcPct val="90000"/>
              </a:lnSpc>
              <a:spcBef>
                <a:spcPct val="15000"/>
              </a:spcBef>
              <a:defRPr/>
            </a:pPr>
            <a:r>
              <a:rPr lang="th-TH" sz="2000" b="1" i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ตัวอย่างสื่อการเรียนการสอน</a:t>
            </a:r>
          </a:p>
          <a:p>
            <a:pPr marL="174625" indent="-174625" defTabSz="854075" eaLnBrk="1" hangingPunct="1">
              <a:lnSpc>
                <a:spcPct val="90000"/>
              </a:lnSpc>
              <a:spcBef>
                <a:spcPct val="15000"/>
              </a:spcBef>
              <a:defRPr/>
            </a:pPr>
            <a:r>
              <a:rPr lang="th-TH" sz="2000" b="1" i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สถานศึกษาตัวอย่าง</a:t>
            </a:r>
          </a:p>
          <a:p>
            <a:pPr marL="174625" indent="-174625" defTabSz="854075" eaLnBrk="1" hangingPunct="1">
              <a:lnSpc>
                <a:spcPct val="90000"/>
              </a:lnSpc>
              <a:spcBef>
                <a:spcPct val="15000"/>
              </a:spcBef>
              <a:defRPr/>
            </a:pPr>
            <a:r>
              <a:rPr lang="th-TH" sz="2000" b="1" i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ตัวอย่างกิจกรรมพัฒนาผู้เรียน</a:t>
            </a:r>
          </a:p>
          <a:p>
            <a:pPr marL="174625" indent="-174625" defTabSz="854075" eaLnBrk="1" hangingPunct="1">
              <a:lnSpc>
                <a:spcPct val="90000"/>
              </a:lnSpc>
              <a:spcBef>
                <a:spcPct val="15000"/>
              </a:spcBef>
              <a:defRPr/>
            </a:pPr>
            <a:r>
              <a:rPr lang="th-TH" sz="2000" b="1" i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ตัวบ่งชี้เศรษฐกิจพอเพียงสู่สถานศึกษา</a:t>
            </a:r>
          </a:p>
          <a:p>
            <a:pPr marL="174625" indent="-174625" defTabSz="854075" eaLnBrk="1" hangingPunct="1">
              <a:lnSpc>
                <a:spcPct val="90000"/>
              </a:lnSpc>
              <a:spcBef>
                <a:spcPct val="15000"/>
              </a:spcBef>
              <a:defRPr/>
            </a:pPr>
            <a:r>
              <a:rPr lang="th-TH" sz="2000" b="1" i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จัดทำสื่อเรียนรู้ในรูปแบบต่างๆ</a:t>
            </a:r>
          </a:p>
        </p:txBody>
      </p:sp>
      <p:sp>
        <p:nvSpPr>
          <p:cNvPr id="1037315" name="Text Box 3"/>
          <p:cNvSpPr txBox="1">
            <a:spLocks noChangeArrowheads="1"/>
          </p:cNvSpPr>
          <p:nvPr/>
        </p:nvSpPr>
        <p:spPr bwMode="auto">
          <a:xfrm>
            <a:off x="6192838" y="4149725"/>
            <a:ext cx="2916237" cy="2319338"/>
          </a:xfrm>
          <a:prstGeom prst="rect">
            <a:avLst/>
          </a:prstGeom>
          <a:solidFill>
            <a:srgbClr val="57441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74625" indent="-174625">
              <a:lnSpc>
                <a:spcPct val="90000"/>
              </a:lnSpc>
              <a:spcBef>
                <a:spcPct val="15000"/>
              </a:spcBef>
              <a:defRPr/>
            </a:pPr>
            <a:r>
              <a:rPr lang="th-TH" sz="2000" b="1" i="1" dirty="0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ilyDSE" pitchFamily="34" charset="0"/>
                <a:cs typeface="FreesiaUPC" pitchFamily="34" charset="-34"/>
              </a:rPr>
              <a:t>  </a:t>
            </a:r>
            <a:r>
              <a:rPr lang="th-TH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Krub" pitchFamily="2" charset="-34"/>
                <a:cs typeface="TH Krub" pitchFamily="2" charset="-34"/>
              </a:rPr>
              <a:t>เชื่อมโยงเครือข่าย/ขยายผล</a:t>
            </a:r>
          </a:p>
          <a:p>
            <a:pPr marL="174625" indent="-174625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r>
              <a:rPr lang="th-TH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2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๙</a:t>
            </a:r>
            <a:r>
              <a:rPr lang="th-TH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→ ๘๐ → ๘๐๐</a:t>
            </a:r>
            <a:r>
              <a:rPr lang="th-TH" sz="2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→ ๔๐๐๐๐ ภายในปี ๒๕๕๔</a:t>
            </a:r>
          </a:p>
          <a:p>
            <a:pPr marL="174625" indent="-174625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r>
              <a:rPr lang="th-TH" sz="2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ประชุม/สัมมนา/ดูงาน/มหกรรม</a:t>
            </a:r>
          </a:p>
          <a:p>
            <a:pPr marL="174625" indent="-174625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r>
              <a:rPr lang="th-TH" sz="2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ฐานข้อมูลเครือข่ายวิทยากร / สถานศึกษาและบุคลากร  </a:t>
            </a:r>
          </a:p>
          <a:p>
            <a:pPr marL="174625" indent="-174625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r>
              <a:rPr lang="th-TH" sz="2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เผยแพร่ </a:t>
            </a:r>
            <a:r>
              <a:rPr lang="en-US" sz="2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PR </a:t>
            </a:r>
            <a:r>
              <a:rPr lang="th-TH" sz="2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ในรูปแบบต่างๆ</a:t>
            </a:r>
          </a:p>
        </p:txBody>
      </p:sp>
      <p:sp>
        <p:nvSpPr>
          <p:cNvPr id="1037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682625">
              <a:defRPr/>
            </a:pPr>
            <a:r>
              <a:rPr lang="th-TH" sz="40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แนวทางการขับเคลื่อน ปศพ. ด้านการศึกษา</a:t>
            </a:r>
          </a:p>
        </p:txBody>
      </p:sp>
      <p:sp>
        <p:nvSpPr>
          <p:cNvPr id="1037317" name="Text Box 5"/>
          <p:cNvSpPr txBox="1">
            <a:spLocks noChangeArrowheads="1"/>
          </p:cNvSpPr>
          <p:nvPr/>
        </p:nvSpPr>
        <p:spPr bwMode="auto">
          <a:xfrm>
            <a:off x="34925" y="4800600"/>
            <a:ext cx="3600450" cy="1874838"/>
          </a:xfrm>
          <a:prstGeom prst="rect">
            <a:avLst/>
          </a:prstGeom>
          <a:solidFill>
            <a:srgbClr val="81F7F4"/>
          </a:solidFill>
          <a:ln w="9525" algn="ctr">
            <a:solidFill>
              <a:srgbClr val="99FF33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77800" indent="-177800">
              <a:lnSpc>
                <a:spcPct val="90000"/>
              </a:lnSpc>
              <a:spcBef>
                <a:spcPct val="15000"/>
              </a:spcBef>
              <a:defRPr/>
            </a:pPr>
            <a:r>
              <a:rPr lang="th-TH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H Krub" pitchFamily="2" charset="-34"/>
                <a:cs typeface="TH Krub" pitchFamily="2" charset="-34"/>
              </a:rPr>
              <a:t>ติดตามและประเมินผลเพื่อการพัฒนา</a:t>
            </a:r>
          </a:p>
          <a:p>
            <a:pPr marL="177800" indent="-177800">
              <a:buFontTx/>
              <a:buChar char="•"/>
              <a:defRPr/>
            </a:pPr>
            <a:r>
              <a:rPr lang="th-TH" sz="2400" b="1" i="1" dirty="0" smtClean="0">
                <a:solidFill>
                  <a:srgbClr val="333300"/>
                </a:solidFill>
                <a:latin typeface="TH SarabunPSK" pitchFamily="34" charset="-34"/>
                <a:cs typeface="TH SarabunPSK" pitchFamily="34" charset="-34"/>
              </a:rPr>
              <a:t>จัดทำตัวบ่งชี้ประเมิน</a:t>
            </a:r>
            <a:r>
              <a:rPr lang="th-TH" sz="2400" b="1" i="1" dirty="0">
                <a:solidFill>
                  <a:srgbClr val="333300"/>
                </a:solidFill>
                <a:latin typeface="TH SarabunPSK" pitchFamily="34" charset="-34"/>
                <a:cs typeface="TH SarabunPSK" pitchFamily="34" charset="-34"/>
              </a:rPr>
              <a:t>คุณภาพภายใน</a:t>
            </a:r>
          </a:p>
          <a:p>
            <a:pPr marL="177800" indent="-177800">
              <a:buFontTx/>
              <a:buChar char="•"/>
              <a:defRPr/>
            </a:pPr>
            <a:r>
              <a:rPr lang="th-TH" sz="2400" b="1" i="1" dirty="0">
                <a:solidFill>
                  <a:srgbClr val="333300"/>
                </a:solidFill>
                <a:latin typeface="TH SarabunPSK" pitchFamily="34" charset="-34"/>
                <a:cs typeface="TH SarabunPSK" pitchFamily="34" charset="-34"/>
              </a:rPr>
              <a:t>นิเทศ / ติดตามผลงานในพื้นที่</a:t>
            </a:r>
          </a:p>
          <a:p>
            <a:pPr marL="177800" indent="-177800">
              <a:buFontTx/>
              <a:buChar char="•"/>
              <a:defRPr/>
            </a:pPr>
            <a:r>
              <a:rPr lang="th-TH" sz="2400" b="1" i="1" dirty="0">
                <a:solidFill>
                  <a:srgbClr val="333300"/>
                </a:solidFill>
                <a:latin typeface="TH SarabunPSK" pitchFamily="34" charset="-34"/>
                <a:cs typeface="TH SarabunPSK" pitchFamily="34" charset="-34"/>
              </a:rPr>
              <a:t>จัดทำรายงานความก้าวหน้า/ปัญหา/อุปสรรค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3565525" y="1341438"/>
            <a:ext cx="1077913" cy="720725"/>
          </a:xfrm>
          <a:prstGeom prst="rightArrow">
            <a:avLst>
              <a:gd name="adj1" fmla="val 58324"/>
              <a:gd name="adj2" fmla="val 3318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th-TH"/>
          </a:p>
        </p:txBody>
      </p:sp>
      <p:sp>
        <p:nvSpPr>
          <p:cNvPr id="1037319" name="AutoShape 7"/>
          <p:cNvSpPr>
            <a:spLocks noChangeArrowheads="1"/>
          </p:cNvSpPr>
          <p:nvPr/>
        </p:nvSpPr>
        <p:spPr bwMode="auto">
          <a:xfrm rot="4573845">
            <a:off x="6640513" y="2657475"/>
            <a:ext cx="1597025" cy="1216025"/>
          </a:xfrm>
          <a:custGeom>
            <a:avLst/>
            <a:gdLst>
              <a:gd name="T0" fmla="*/ 1382122 w 21600"/>
              <a:gd name="T1" fmla="*/ 69133 h 21600"/>
              <a:gd name="T2" fmla="*/ 891737 w 21600"/>
              <a:gd name="T3" fmla="*/ 122728 h 21600"/>
              <a:gd name="T4" fmla="*/ 1207116 w 21600"/>
              <a:gd name="T5" fmla="*/ 284584 h 21600"/>
              <a:gd name="T6" fmla="*/ 1958743 w 21600"/>
              <a:gd name="T7" fmla="*/ 218828 h 21600"/>
              <a:gd name="T8" fmla="*/ 1811286 w 21600"/>
              <a:gd name="T9" fmla="*/ 593882 h 21600"/>
              <a:gd name="T10" fmla="*/ 1228631 w 21600"/>
              <a:gd name="T11" fmla="*/ 49896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67" y="7481"/>
                </a:moveTo>
                <a:cubicBezTo>
                  <a:pt x="15198" y="5519"/>
                  <a:pt x="13083" y="4318"/>
                  <a:pt x="10800" y="4318"/>
                </a:cubicBezTo>
                <a:cubicBezTo>
                  <a:pt x="10648" y="4317"/>
                  <a:pt x="10497" y="4323"/>
                  <a:pt x="10346" y="4333"/>
                </a:cubicBezTo>
                <a:lnTo>
                  <a:pt x="10045" y="26"/>
                </a:lnTo>
                <a:cubicBezTo>
                  <a:pt x="10296" y="8"/>
                  <a:pt x="10548" y="-1"/>
                  <a:pt x="10800" y="0"/>
                </a:cubicBezTo>
                <a:cubicBezTo>
                  <a:pt x="14604" y="0"/>
                  <a:pt x="18128" y="2002"/>
                  <a:pt x="20076" y="5270"/>
                </a:cubicBezTo>
                <a:lnTo>
                  <a:pt x="22396" y="3887"/>
                </a:lnTo>
                <a:lnTo>
                  <a:pt x="20710" y="10549"/>
                </a:lnTo>
                <a:lnTo>
                  <a:pt x="14048" y="8863"/>
                </a:lnTo>
                <a:lnTo>
                  <a:pt x="16367" y="74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rot="10800000" vert="eaVert" wrap="none" anchor="ctr">
            <a:flatTx/>
          </a:bodyPr>
          <a:lstStyle/>
          <a:p>
            <a:pPr>
              <a:defRPr/>
            </a:pPr>
            <a:endParaRPr lang="th-T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32040" y="764704"/>
            <a:ext cx="4038600" cy="2093913"/>
            <a:chOff x="2925" y="482"/>
            <a:chExt cx="2722" cy="13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37321" name="Text Box 9"/>
            <p:cNvSpPr txBox="1">
              <a:spLocks noChangeArrowheads="1"/>
            </p:cNvSpPr>
            <p:nvPr/>
          </p:nvSpPr>
          <p:spPr bwMode="auto">
            <a:xfrm>
              <a:off x="2925" y="482"/>
              <a:ext cx="2722" cy="30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77800" indent="-177800" algn="ctr">
                <a:lnSpc>
                  <a:spcPct val="90000"/>
                </a:lnSpc>
                <a:spcBef>
                  <a:spcPct val="15000"/>
                </a:spcBef>
                <a:defRPr/>
              </a:pPr>
              <a:r>
                <a:rPr lang="th-TH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Krub" pitchFamily="2" charset="-34"/>
                  <a:cs typeface="TH Krub" pitchFamily="2" charset="-34"/>
                </a:rPr>
                <a:t>พัฒนาบุคลากร/เครือข่าย</a:t>
              </a:r>
            </a:p>
          </p:txBody>
        </p:sp>
        <p:sp>
          <p:nvSpPr>
            <p:cNvPr id="25614" name="Rectangle 10"/>
            <p:cNvSpPr>
              <a:spLocks noChangeArrowheads="1"/>
            </p:cNvSpPr>
            <p:nvPr/>
          </p:nvSpPr>
          <p:spPr bwMode="auto">
            <a:xfrm>
              <a:off x="4188" y="783"/>
              <a:ext cx="1450" cy="101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15888" indent="-115888">
                <a:defRPr/>
              </a:pPr>
              <a:r>
                <a:rPr lang="th-TH" sz="2000" b="1" dirty="0">
                  <a:latin typeface="TH SarabunPSK" pitchFamily="34" charset="-34"/>
                  <a:cs typeface="TH SarabunPSK" pitchFamily="34" charset="-34"/>
                </a:rPr>
                <a:t>กิจกรรม</a:t>
              </a:r>
            </a:p>
            <a:p>
              <a:pPr marL="115888" indent="-115888">
                <a:buFontTx/>
                <a:buChar char="•"/>
                <a:defRPr/>
              </a:pPr>
              <a:r>
                <a:rPr lang="th-TH" sz="2000" b="1" i="1" dirty="0">
                  <a:latin typeface="TH SarabunPSK" pitchFamily="34" charset="-34"/>
                  <a:cs typeface="TH SarabunPSK" pitchFamily="34" charset="-34"/>
                </a:rPr>
                <a:t>อบรมวิทยากร/ผู้บริหาร/ครู/จนท.ศธ.</a:t>
              </a:r>
            </a:p>
            <a:p>
              <a:pPr marL="115888" indent="-115888">
                <a:buFontTx/>
                <a:buChar char="•"/>
                <a:defRPr/>
              </a:pPr>
              <a:r>
                <a:rPr lang="th-TH" sz="2000" b="1" i="1" dirty="0">
                  <a:latin typeface="TH SarabunPSK" pitchFamily="34" charset="-34"/>
                  <a:cs typeface="TH SarabunPSK" pitchFamily="34" charset="-34"/>
                </a:rPr>
                <a:t>เวทีจัดการความรู้</a:t>
              </a:r>
            </a:p>
            <a:p>
              <a:pPr marL="115888" indent="-115888">
                <a:buFontTx/>
                <a:buChar char="•"/>
                <a:defRPr/>
              </a:pPr>
              <a:r>
                <a:rPr lang="th-TH" sz="2000" b="1" i="1" dirty="0">
                  <a:latin typeface="TH SarabunPSK" pitchFamily="34" charset="-34"/>
                  <a:cs typeface="TH SarabunPSK" pitchFamily="34" charset="-34"/>
                </a:rPr>
                <a:t>ค่ายเยาวชนพอเพียง ฯลฯ</a:t>
              </a:r>
            </a:p>
          </p:txBody>
        </p:sp>
        <p:sp>
          <p:nvSpPr>
            <p:cNvPr id="25615" name="Rectangle 11"/>
            <p:cNvSpPr>
              <a:spLocks noChangeArrowheads="1"/>
            </p:cNvSpPr>
            <p:nvPr/>
          </p:nvSpPr>
          <p:spPr bwMode="auto">
            <a:xfrm>
              <a:off x="2925" y="783"/>
              <a:ext cx="1237" cy="101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77800" indent="-177800">
                <a:defRPr/>
              </a:pPr>
              <a:r>
                <a:rPr lang="th-TH" sz="2000" b="1" dirty="0">
                  <a:latin typeface="TH SarabunPSK" pitchFamily="34" charset="-34"/>
                  <a:cs typeface="TH SarabunPSK" pitchFamily="34" charset="-34"/>
                </a:rPr>
                <a:t>กลุ่มเป้าหมาย</a:t>
              </a:r>
            </a:p>
            <a:p>
              <a:pPr marL="177800" indent="-177800">
                <a:buFontTx/>
                <a:buChar char="•"/>
                <a:defRPr/>
              </a:pPr>
              <a:r>
                <a:rPr lang="th-TH" sz="2000" b="1" i="1" dirty="0">
                  <a:latin typeface="TH SarabunPSK" pitchFamily="34" charset="-34"/>
                  <a:cs typeface="TH SarabunPSK" pitchFamily="34" charset="-34"/>
                </a:rPr>
                <a:t>ผู้บริหารสถานศึกษา</a:t>
              </a:r>
            </a:p>
            <a:p>
              <a:pPr marL="177800" indent="-177800">
                <a:buFontTx/>
                <a:buChar char="•"/>
                <a:defRPr/>
              </a:pPr>
              <a:r>
                <a:rPr lang="th-TH" sz="2000" b="1" i="1" dirty="0">
                  <a:latin typeface="TH SarabunPSK" pitchFamily="34" charset="-34"/>
                  <a:cs typeface="TH SarabunPSK" pitchFamily="34" charset="-34"/>
                </a:rPr>
                <a:t>ศึกษานิเทศก์</a:t>
              </a:r>
            </a:p>
            <a:p>
              <a:pPr marL="177800" indent="-177800">
                <a:buFontTx/>
                <a:buChar char="•"/>
                <a:defRPr/>
              </a:pPr>
              <a:r>
                <a:rPr lang="th-TH" sz="2000" b="1" i="1" dirty="0">
                  <a:latin typeface="TH SarabunPSK" pitchFamily="34" charset="-34"/>
                  <a:cs typeface="TH SarabunPSK" pitchFamily="34" charset="-34"/>
                </a:rPr>
                <a:t>ครูทุกสังกัด</a:t>
              </a:r>
            </a:p>
            <a:p>
              <a:pPr marL="177800" indent="-177800">
                <a:buFontTx/>
                <a:buChar char="•"/>
                <a:defRPr/>
              </a:pPr>
              <a:r>
                <a:rPr lang="th-TH" sz="2000" b="1" i="1" dirty="0">
                  <a:latin typeface="TH SarabunPSK" pitchFamily="34" charset="-34"/>
                  <a:cs typeface="TH SarabunPSK" pitchFamily="34" charset="-34"/>
                </a:rPr>
                <a:t>จนท.ศธ.ทุกองค์กร</a:t>
              </a:r>
            </a:p>
          </p:txBody>
        </p:sp>
      </p:grpSp>
      <p:sp>
        <p:nvSpPr>
          <p:cNvPr id="1037324" name="AutoShape 12"/>
          <p:cNvSpPr>
            <a:spLocks noChangeArrowheads="1"/>
          </p:cNvSpPr>
          <p:nvPr/>
        </p:nvSpPr>
        <p:spPr bwMode="auto">
          <a:xfrm rot="-9575092">
            <a:off x="1077913" y="4054475"/>
            <a:ext cx="1800225" cy="950913"/>
          </a:xfrm>
          <a:custGeom>
            <a:avLst/>
            <a:gdLst>
              <a:gd name="T0" fmla="*/ 1687128 w 21600"/>
              <a:gd name="T1" fmla="*/ 311676 h 21600"/>
              <a:gd name="T2" fmla="*/ 1228987 w 21600"/>
              <a:gd name="T3" fmla="*/ 146809 h 21600"/>
              <a:gd name="T4" fmla="*/ 1437013 w 21600"/>
              <a:gd name="T5" fmla="*/ 405100 h 21600"/>
              <a:gd name="T6" fmla="*/ 2018669 w 21600"/>
              <a:gd name="T7" fmla="*/ 687167 h 21600"/>
              <a:gd name="T8" fmla="*/ 1613118 w 21600"/>
              <a:gd name="T9" fmla="*/ 906708 h 21600"/>
              <a:gd name="T10" fmla="*/ 1286827 w 21600"/>
              <a:gd name="T11" fmla="*/ 6337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25" y="11593"/>
                </a:moveTo>
                <a:cubicBezTo>
                  <a:pt x="18153" y="11330"/>
                  <a:pt x="18168" y="11065"/>
                  <a:pt x="18168" y="10800"/>
                </a:cubicBezTo>
                <a:cubicBezTo>
                  <a:pt x="18168" y="7971"/>
                  <a:pt x="16548" y="5392"/>
                  <a:pt x="14001" y="4163"/>
                </a:cubicBezTo>
                <a:lnTo>
                  <a:pt x="15492" y="1072"/>
                </a:lnTo>
                <a:cubicBezTo>
                  <a:pt x="19226" y="2873"/>
                  <a:pt x="21600" y="6654"/>
                  <a:pt x="21600" y="10800"/>
                </a:cubicBezTo>
                <a:cubicBezTo>
                  <a:pt x="21600" y="11188"/>
                  <a:pt x="21579" y="11577"/>
                  <a:pt x="21537" y="11963"/>
                </a:cubicBezTo>
                <a:lnTo>
                  <a:pt x="24221" y="12254"/>
                </a:lnTo>
                <a:lnTo>
                  <a:pt x="19355" y="16169"/>
                </a:lnTo>
                <a:lnTo>
                  <a:pt x="15440" y="11302"/>
                </a:lnTo>
                <a:lnTo>
                  <a:pt x="18125" y="115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rot="10800000" wrap="none" anchor="ctr">
            <a:flatTx/>
          </a:bodyPr>
          <a:lstStyle/>
          <a:p>
            <a:pPr>
              <a:defRPr/>
            </a:pPr>
            <a:endParaRPr lang="th-TH"/>
          </a:p>
        </p:txBody>
      </p:sp>
      <p:sp>
        <p:nvSpPr>
          <p:cNvPr id="1037325" name="Oval 13"/>
          <p:cNvSpPr>
            <a:spLocks noChangeArrowheads="1"/>
          </p:cNvSpPr>
          <p:nvPr/>
        </p:nvSpPr>
        <p:spPr bwMode="auto">
          <a:xfrm>
            <a:off x="2895600" y="2667000"/>
            <a:ext cx="3527425" cy="2952750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Krub" pitchFamily="2" charset="-34"/>
                <a:cs typeface="TH Krub" pitchFamily="2" charset="-34"/>
              </a:rPr>
              <a:t>สร้างแรงจูงใจ</a:t>
            </a:r>
            <a:br>
              <a:rPr lang="th-TH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Krub" pitchFamily="2" charset="-34"/>
                <a:cs typeface="TH Krub" pitchFamily="2" charset="-34"/>
              </a:rPr>
            </a:br>
            <a:r>
              <a:rPr lang="th-TH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Krub" pitchFamily="2" charset="-34"/>
                <a:cs typeface="TH Krub" pitchFamily="2" charset="-34"/>
              </a:rPr>
              <a:t>เพื่อให้เกิดพลวัตรในการขับเคลื่อน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th-TH" sz="1800" b="1" dirty="0">
                <a:solidFill>
                  <a:schemeClr val="accent2"/>
                </a:solidFill>
                <a:cs typeface="Browallia New" pitchFamily="34" charset="-34"/>
              </a:rPr>
              <a:t> </a:t>
            </a:r>
            <a:r>
              <a:rPr lang="th-TH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นโยบาย/ยุทธศาสตร์หลักของ ศธ. 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th-TH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หลักสูตรแกนกลางของทุกสังกัด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th-TH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ส่วนหนึ่งของสาระประเมินวิทยฐานะครู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th-TH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คัดเลือกสถานศึกษาแบบอย่าง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th-TH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กิจกรรมประกวดต่างๆ</a:t>
            </a:r>
          </a:p>
        </p:txBody>
      </p:sp>
      <p:sp>
        <p:nvSpPr>
          <p:cNvPr id="25612" name="AutoShape 14"/>
          <p:cNvSpPr>
            <a:spLocks noChangeArrowheads="1"/>
          </p:cNvSpPr>
          <p:nvPr/>
        </p:nvSpPr>
        <p:spPr bwMode="auto">
          <a:xfrm>
            <a:off x="4211638" y="5949950"/>
            <a:ext cx="1152525" cy="574675"/>
          </a:xfrm>
          <a:prstGeom prst="leftArrow">
            <a:avLst>
              <a:gd name="adj1" fmla="val 50000"/>
              <a:gd name="adj2" fmla="val 50138"/>
            </a:avLst>
          </a:prstGeom>
          <a:solidFill>
            <a:schemeClr val="accent1">
              <a:lumMod val="75000"/>
            </a:schemeClr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3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การเรียนรู้ ปศพ</a:t>
            </a: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.</a:t>
            </a:r>
            <a:r>
              <a:rPr lang="th-TH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และการนำไปใช้ประโยชน์</a:t>
            </a:r>
            <a:endParaRPr lang="th-TH" sz="4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55650" y="1628329"/>
          <a:ext cx="8153400" cy="482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39CB21FA-F8C2-4B99-A1A0-75FE0F0A11C3}" type="slidenum">
              <a:rPr lang="th-TH" sz="2400" smtClean="0"/>
              <a:pPr>
                <a:defRPr/>
              </a:pPr>
              <a:t>51</a:t>
            </a:fld>
            <a:endParaRPr lang="th-TH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ความคาดหวังหลังจาก</a:t>
            </a:r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Ho" pitchFamily="2" charset="-34"/>
                <a:cs typeface="TH KoHo" pitchFamily="2" charset="-34"/>
              </a:rPr>
              <a:t>การอบรม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Ho" pitchFamily="2" charset="-34"/>
              <a:cs typeface="TH KoHo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79512" y="2276872"/>
          <a:ext cx="4536430" cy="384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6360B762-C181-47C1-A363-34BCA0EE0C4F}" type="slidenum">
              <a:rPr lang="th-TH" sz="1800" smtClean="0"/>
              <a:pPr>
                <a:defRPr/>
              </a:pPr>
              <a:t>52</a:t>
            </a:fld>
            <a:endParaRPr lang="th-TH" sz="18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004048" y="1628800"/>
          <a:ext cx="38884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6357950" y="600076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06BC49-57E2-4E07-9046-A43FFD4C47A7}" type="slidenum">
              <a:rPr lang="th-TH"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th-TH" sz="1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1988840"/>
            <a:ext cx="50754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Kodchasal" pitchFamily="2" charset="-34"/>
                <a:cs typeface="TH Kodchasal" pitchFamily="2" charset="-34"/>
              </a:rPr>
              <a:t>ติดต่อขอข้อมูลเพิ่มเติมได้ที่</a:t>
            </a:r>
            <a:endParaRPr lang="th-TH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2029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8625" y="2636912"/>
            <a:ext cx="8229600" cy="381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ศูนย์สถานศึกษาพอเพียง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มูลนิธิยุวสถิรคุณ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๑๗๓ ถนนนครราชสีมา เขตดุสิต กทม. ๑๐๓๐๐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โทรศัพท์ ๐ ๒๗๘๗ ๗๐๓๓ - ๔   โทรสาร ๐ ๒๒๘๒ ๘๒๒๖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www.sufficiencyeconomy.org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K2D July8" pitchFamily="2" charset="-34"/>
                <a:cs typeface="TH K2D July8" pitchFamily="2" charset="-34"/>
              </a:rPr>
              <a:t>  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K2D July8" pitchFamily="2" charset="-34"/>
              <a:cs typeface="TH K2D July8" pitchFamily="2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K2D July8" pitchFamily="2" charset="-34"/>
                <a:ea typeface="+mn-ea"/>
                <a:cs typeface="TH K2D July8" pitchFamily="2" charset="-34"/>
              </a:rPr>
              <a:t> </a:t>
            </a:r>
            <a:endParaRPr kumimoji="0" lang="th-TH" sz="2800" b="1" i="0" u="sng" strike="noStrike" kern="1200" cap="none" spc="0" normalizeH="0" baseline="0" noProof="0" dirty="0">
              <a:ln>
                <a:noFill/>
              </a:ln>
              <a:solidFill>
                <a:srgbClr val="99FF66"/>
              </a:solidFill>
              <a:effectLst/>
              <a:uLnTx/>
              <a:uFillTx/>
              <a:latin typeface="TH K2D July8" pitchFamily="2" charset="-34"/>
              <a:ea typeface="+mn-ea"/>
              <a:cs typeface="TH K2D July8" pitchFamily="2" charset="-34"/>
            </a:endParaRPr>
          </a:p>
        </p:txBody>
      </p:sp>
      <p:pic>
        <p:nvPicPr>
          <p:cNvPr id="9" name="Picture 2" descr="C:\Users\CPBUser\Desktop\โลโก้สพ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5730"/>
            <a:ext cx="1368151" cy="1361062"/>
          </a:xfrm>
          <a:prstGeom prst="rect">
            <a:avLst/>
          </a:prstGeom>
          <a:noFill/>
        </p:spPr>
      </p:pic>
      <p:pic>
        <p:nvPicPr>
          <p:cNvPr id="8" name="Picture 7" descr="X:\น้องเต๋า\logo fvy.jpg"/>
          <p:cNvPicPr>
            <a:picLocks noChangeAspect="1" noChangeArrowheads="1"/>
          </p:cNvPicPr>
          <p:nvPr/>
        </p:nvPicPr>
        <p:blipFill>
          <a:blip r:embed="rId3" cstate="print"/>
          <a:srcRect l="11177" t="7443" r="10726" b="8088"/>
          <a:stretch>
            <a:fillRect/>
          </a:stretch>
        </p:blipFill>
        <p:spPr bwMode="auto">
          <a:xfrm>
            <a:off x="3195240" y="188640"/>
            <a:ext cx="137676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ChangeArrowheads="1"/>
          </p:cNvSpPr>
          <p:nvPr/>
        </p:nvSpPr>
        <p:spPr bwMode="auto">
          <a:xfrm>
            <a:off x="2895600" y="0"/>
            <a:ext cx="6248400" cy="609600"/>
          </a:xfrm>
          <a:prstGeom prst="rect">
            <a:avLst/>
          </a:prstGeom>
          <a:solidFill>
            <a:srgbClr val="FFEBFF"/>
          </a:solidFill>
          <a:ln w="9525">
            <a:noFill/>
            <a:miter lim="800000"/>
            <a:headEnd/>
            <a:tailEnd/>
          </a:ln>
        </p:spPr>
        <p:txBody>
          <a:bodyPr lIns="98783" tIns="49391" rIns="98783" bIns="49391" anchor="ctr"/>
          <a:lstStyle/>
          <a:p>
            <a:pPr algn="ctr" defTabSz="981075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Krub" pitchFamily="2" charset="-34"/>
                <a:cs typeface="TH Krub" pitchFamily="2" charset="-34"/>
              </a:rPr>
              <a:t>ปรัชญาของเศรษฐกิจพอเพียง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557338"/>
            <a:ext cx="5334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02" tIns="49051" rIns="98102" bIns="49051">
            <a:spAutoFit/>
          </a:bodyPr>
          <a:lstStyle/>
          <a:p>
            <a:pPr defTabSz="981075">
              <a:lnSpc>
                <a:spcPct val="70000"/>
              </a:lnSpc>
              <a:spcBef>
                <a:spcPct val="50000"/>
              </a:spcBef>
            </a:pPr>
            <a:r>
              <a:rPr lang="th-TH" sz="2700" b="1" u="sng">
                <a:solidFill>
                  <a:srgbClr val="7030A0"/>
                </a:solidFill>
                <a:latin typeface="TH Krub" pitchFamily="2" charset="-34"/>
                <a:cs typeface="TH Krub" pitchFamily="2" charset="-34"/>
              </a:rPr>
              <a:t>เป้าหมาย</a:t>
            </a:r>
          </a:p>
          <a:p>
            <a:pPr defTabSz="981075">
              <a:lnSpc>
                <a:spcPct val="80000"/>
              </a:lnSpc>
            </a:pPr>
            <a:r>
              <a:rPr lang="th-TH" sz="2400" b="1">
                <a:latin typeface="TH SarabunPSK" pitchFamily="34" charset="-34"/>
                <a:cs typeface="TH SarabunPSK" pitchFamily="34" charset="-34"/>
              </a:rPr>
              <a:t>มุ่งให้เกิดความ</a:t>
            </a:r>
            <a:r>
              <a:rPr lang="th-TH" sz="2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สมดุลแ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sz="2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พร้อมต่อการรองรับการ</a:t>
            </a:r>
            <a:br>
              <a:rPr lang="th-TH" sz="2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เปลี่ยนแปลง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อย่างรวดเร็วและกว้างขวาง ทั้งทางวัตถุ สังคม สิ่งแวดล้อมและวัฒนธรรม จากโลกภายนอกได้เป็นอย่างดี</a:t>
            </a:r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2781300"/>
            <a:ext cx="485933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02" tIns="49051" rIns="98102" bIns="49051">
            <a:spAutoFit/>
          </a:bodyPr>
          <a:lstStyle/>
          <a:p>
            <a:pPr defTabSz="981075">
              <a:lnSpc>
                <a:spcPct val="75000"/>
              </a:lnSpc>
            </a:pPr>
            <a:r>
              <a:rPr lang="th-TH" sz="2700" b="1" u="sng">
                <a:solidFill>
                  <a:srgbClr val="7030A0"/>
                </a:solidFill>
                <a:latin typeface="TH Krub" pitchFamily="2" charset="-34"/>
                <a:cs typeface="TH Krub" pitchFamily="2" charset="-34"/>
              </a:rPr>
              <a:t>หลักการ</a:t>
            </a:r>
          </a:p>
          <a:p>
            <a:pPr defTabSz="981075">
              <a:lnSpc>
                <a:spcPct val="80000"/>
              </a:lnSpc>
            </a:pPr>
            <a:r>
              <a:rPr lang="th-TH" sz="2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ความพอเพียง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หมายถึงความ</a:t>
            </a:r>
            <a:r>
              <a:rPr lang="th-TH" sz="2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พอประมาณ ความมีเหตุผล การสร้างภูมิคุ้มกันในตัวที่ดีพอสมควร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ต่อการมีผลกระทบใดๆ อันเกิดจากการเปลี่ยนแปลงทั้งภายนอกและภายใน</a:t>
            </a:r>
          </a:p>
        </p:txBody>
      </p:sp>
      <p:sp>
        <p:nvSpPr>
          <p:cNvPr id="1301509" name="Text Box 5"/>
          <p:cNvSpPr txBox="1">
            <a:spLocks noChangeArrowheads="1"/>
          </p:cNvSpPr>
          <p:nvPr/>
        </p:nvSpPr>
        <p:spPr bwMode="auto">
          <a:xfrm>
            <a:off x="0" y="4332288"/>
            <a:ext cx="48593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02" tIns="49051" rIns="98102" bIns="49051">
            <a:spAutoFit/>
          </a:bodyPr>
          <a:lstStyle/>
          <a:p>
            <a:pPr marL="196850" indent="-196850" defTabSz="981075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2700" b="1" u="sng" dirty="0">
                <a:solidFill>
                  <a:srgbClr val="7030A0"/>
                </a:solidFill>
                <a:latin typeface="TH Krub" pitchFamily="2" charset="-34"/>
                <a:cs typeface="TH Krub" pitchFamily="2" charset="-34"/>
              </a:rPr>
              <a:t>เงื่อนไขพื้นฐาน (คุณธรรมนำความรู้)</a:t>
            </a:r>
          </a:p>
          <a:p>
            <a:pPr marL="90488" indent="-90488" defTabSz="981075" fontAlgn="auto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>
                <a:srgbClr val="003399"/>
              </a:buClr>
              <a:buSzPct val="85000"/>
              <a:defRPr/>
            </a:pP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จะต้อง</a:t>
            </a: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อาศัยความรอบรู้ ความรอบคอบ และความระมัดระวัง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อย่างยิ่งในการนำวิชาการต่างๆ มาใช้ในการวางแผน และการดำเนินการทุกขั้นตอน</a:t>
            </a:r>
          </a:p>
          <a:p>
            <a:pPr marL="90488" indent="-90488" defTabSz="981075" fontAlgn="auto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>
                <a:srgbClr val="003399"/>
              </a:buClr>
              <a:buSzPct val="105000"/>
              <a:defRPr/>
            </a:pP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การเสริมสร้างจิตใจ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ของคนในชาติ โดยเฉพาะเจ้าหน้าที่ของรัฐ นักทฤษฎีและนักธุรกิจในทุกระดับ ให้มีสำนึกในคุณธรรม</a:t>
            </a:r>
            <a: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ความซื่อสัตย์ สุจริต</a:t>
            </a:r>
            <a: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และให้มีความรอบรู้ที่เหมาะสม </a:t>
            </a: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ดำเนินชีวิต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ด้วยความอดทน ความเพียร มีสติ ปัญญา และความรอบคอบ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10800000">
            <a:off x="6588125" y="3068638"/>
            <a:ext cx="973138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9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>
              <a:latin typeface="Tw Cen MT" pitchFamily="34" charset="0"/>
              <a:cs typeface="FreesiaUPC" pitchFamily="34" charset="-34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7788" y="333375"/>
            <a:ext cx="90662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02" tIns="49051" rIns="98102" bIns="49051">
            <a:spAutoFit/>
          </a:bodyPr>
          <a:lstStyle/>
          <a:p>
            <a:pPr defTabSz="981075">
              <a:lnSpc>
                <a:spcPct val="70000"/>
              </a:lnSpc>
              <a:spcBef>
                <a:spcPct val="50000"/>
              </a:spcBef>
            </a:pPr>
            <a:r>
              <a:rPr lang="th-TH" sz="2700" b="1" u="sng">
                <a:solidFill>
                  <a:srgbClr val="7030A0"/>
                </a:solidFill>
                <a:latin typeface="TH Krub" pitchFamily="2" charset="-34"/>
                <a:cs typeface="TH Krub" pitchFamily="2" charset="-34"/>
              </a:rPr>
              <a:t>กรอบแนวคิด</a:t>
            </a:r>
          </a:p>
          <a:p>
            <a:pPr defTabSz="981075">
              <a:lnSpc>
                <a:spcPct val="80000"/>
              </a:lnSpc>
              <a:spcBef>
                <a:spcPct val="20000"/>
              </a:spcBef>
            </a:pPr>
            <a:r>
              <a:rPr lang="th-TH" sz="2400" b="1">
                <a:latin typeface="TH SarabunPSK" pitchFamily="34" charset="-34"/>
                <a:cs typeface="TH SarabunPSK" pitchFamily="34" charset="-34"/>
              </a:rPr>
              <a:t>เป็นปรัชญาที่ชี้ถึงแนวการ</a:t>
            </a:r>
            <a:r>
              <a:rPr lang="th-TH" sz="2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ดำรงอยู่และปฏิบัติตน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ของประชาชนในทุกระดับ ตั้งแต่ระดับครอบครัว ระดับชุมชน</a:t>
            </a:r>
            <a:r>
              <a:rPr lang="th-TH"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จนถึงระดับรัฐ ทั้งในการพัฒนาและบริหารประเทศให้ดำเนินไป</a:t>
            </a:r>
            <a:r>
              <a:rPr lang="th-TH" sz="2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ในทางสายกลาง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โดยเฉพาะการพัฒนาเศรษฐกิจเพื่อให้</a:t>
            </a:r>
            <a:r>
              <a:rPr lang="th-TH" sz="24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ก้าวทันต่อโลกยุคโลกาภิวัตน์</a:t>
            </a: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4876800" y="2220913"/>
            <a:ext cx="4284663" cy="4241800"/>
            <a:chOff x="3061" y="1426"/>
            <a:chExt cx="2699" cy="2654"/>
          </a:xfrm>
        </p:grpSpPr>
        <p:sp>
          <p:nvSpPr>
            <p:cNvPr id="20491" name="Text Box 9"/>
            <p:cNvSpPr txBox="1">
              <a:spLocks noChangeArrowheads="1"/>
            </p:cNvSpPr>
            <p:nvPr/>
          </p:nvSpPr>
          <p:spPr bwMode="auto">
            <a:xfrm>
              <a:off x="3696" y="2341"/>
              <a:ext cx="154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8102" tIns="49051" rIns="98102" bIns="49051">
              <a:spAutoFit/>
            </a:bodyPr>
            <a:lstStyle/>
            <a:p>
              <a:pPr algn="ctr" defTabSz="981075"/>
              <a:r>
                <a:rPr lang="th-TH" sz="2200" b="1">
                  <a:solidFill>
                    <a:srgbClr val="0066FF"/>
                  </a:solidFill>
                  <a:latin typeface="Browallia New" pitchFamily="34" charset="-34"/>
                  <a:cs typeface="Browallia New" pitchFamily="34" charset="-34"/>
                </a:rPr>
                <a:t>ทางสายกลาง </a:t>
              </a:r>
              <a:r>
                <a:rPr lang="th-TH" sz="2200" b="1">
                  <a:solidFill>
                    <a:srgbClr val="0066FF"/>
                  </a:solidFill>
                  <a:latin typeface="Browallia New" pitchFamily="34" charset="-34"/>
                  <a:cs typeface="Browallia New" pitchFamily="34" charset="-34"/>
                  <a:sym typeface="Webdings" pitchFamily="18" charset="2"/>
                </a:rPr>
                <a:t> </a:t>
              </a:r>
              <a:r>
                <a:rPr lang="th-TH" sz="2200" b="1">
                  <a:solidFill>
                    <a:srgbClr val="0066FF"/>
                  </a:solidFill>
                  <a:latin typeface="Browallia New" pitchFamily="34" charset="-34"/>
                  <a:cs typeface="Browallia New" pitchFamily="34" charset="-34"/>
                </a:rPr>
                <a:t> พอเพียง</a:t>
              </a:r>
            </a:p>
          </p:txBody>
        </p:sp>
        <p:grpSp>
          <p:nvGrpSpPr>
            <p:cNvPr id="20492" name="Group 10"/>
            <p:cNvGrpSpPr>
              <a:grpSpLocks/>
            </p:cNvGrpSpPr>
            <p:nvPr/>
          </p:nvGrpSpPr>
          <p:grpSpPr bwMode="auto">
            <a:xfrm>
              <a:off x="3638" y="3020"/>
              <a:ext cx="920" cy="546"/>
              <a:chOff x="3638" y="2886"/>
              <a:chExt cx="920" cy="546"/>
            </a:xfrm>
          </p:grpSpPr>
          <p:sp>
            <p:nvSpPr>
              <p:cNvPr id="20504" name="Oval 11"/>
              <p:cNvSpPr>
                <a:spLocks noChangeArrowheads="1"/>
              </p:cNvSpPr>
              <p:nvPr/>
            </p:nvSpPr>
            <p:spPr bwMode="auto">
              <a:xfrm>
                <a:off x="3638" y="2886"/>
                <a:ext cx="920" cy="54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8102" tIns="49051" rIns="98102" bIns="49051" anchor="ctr"/>
              <a:lstStyle/>
              <a:p>
                <a:pPr algn="ctr" defTabSz="981075"/>
                <a:endParaRPr lang="th-TH" sz="190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05" name="Text Box 12"/>
              <p:cNvSpPr txBox="1">
                <a:spLocks noChangeArrowheads="1"/>
              </p:cNvSpPr>
              <p:nvPr/>
            </p:nvSpPr>
            <p:spPr bwMode="auto">
              <a:xfrm>
                <a:off x="3651" y="3113"/>
                <a:ext cx="7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8102" tIns="49051" rIns="98102" bIns="49051">
                <a:spAutoFit/>
              </a:bodyPr>
              <a:lstStyle/>
              <a:p>
                <a:pPr algn="ctr" defTabSz="981075"/>
                <a:r>
                  <a:rPr lang="th-TH" sz="1900" b="1">
                    <a:latin typeface="Browallia New" pitchFamily="34" charset="-34"/>
                    <a:cs typeface="Browallia New" pitchFamily="34" charset="-34"/>
                  </a:rPr>
                  <a:t>มีเหตุผล</a:t>
                </a:r>
              </a:p>
            </p:txBody>
          </p:sp>
        </p:grpSp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4370" y="2974"/>
              <a:ext cx="958" cy="590"/>
            </a:xfrm>
            <a:prstGeom prst="ellipse">
              <a:avLst/>
            </a:prstGeom>
            <a:noFill/>
            <a:ln w="57150">
              <a:solidFill>
                <a:srgbClr val="0066CC"/>
              </a:solidFill>
              <a:round/>
              <a:headEnd/>
              <a:tailEnd/>
            </a:ln>
          </p:spPr>
          <p:txBody>
            <a:bodyPr wrap="none" lIns="98102" tIns="49051" rIns="98102" bIns="49051" anchor="ctr"/>
            <a:lstStyle/>
            <a:p>
              <a:pPr algn="ctr" defTabSz="981075"/>
              <a:endParaRPr lang="th-TH" sz="19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4513" y="3158"/>
              <a:ext cx="768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102" tIns="49051" rIns="98102" bIns="49051">
              <a:spAutoFit/>
            </a:bodyPr>
            <a:lstStyle/>
            <a:p>
              <a:pPr algn="ctr" defTabSz="981075"/>
              <a:r>
                <a:rPr lang="th-TH" sz="1900" b="1">
                  <a:latin typeface="Browallia New" pitchFamily="34" charset="-34"/>
                  <a:cs typeface="Browallia New" pitchFamily="34" charset="-34"/>
                </a:rPr>
                <a:t>มีภูมิคุ้มกัน</a:t>
              </a:r>
              <a:br>
                <a:rPr lang="th-TH" sz="1900" b="1">
                  <a:latin typeface="Browallia New" pitchFamily="34" charset="-34"/>
                  <a:cs typeface="Browallia New" pitchFamily="34" charset="-34"/>
                </a:rPr>
              </a:br>
              <a:r>
                <a:rPr lang="th-TH" sz="1900" b="1">
                  <a:latin typeface="Browallia New" pitchFamily="34" charset="-34"/>
                  <a:cs typeface="Browallia New" pitchFamily="34" charset="-34"/>
                </a:rPr>
                <a:t>ในตัวที่ดี</a:t>
              </a:r>
            </a:p>
          </p:txBody>
        </p:sp>
        <p:grpSp>
          <p:nvGrpSpPr>
            <p:cNvPr id="20495" name="Group 15"/>
            <p:cNvGrpSpPr>
              <a:grpSpLocks/>
            </p:cNvGrpSpPr>
            <p:nvPr/>
          </p:nvGrpSpPr>
          <p:grpSpPr bwMode="auto">
            <a:xfrm>
              <a:off x="4105" y="2704"/>
              <a:ext cx="889" cy="523"/>
              <a:chOff x="4105" y="2544"/>
              <a:chExt cx="889" cy="523"/>
            </a:xfrm>
          </p:grpSpPr>
          <p:sp>
            <p:nvSpPr>
              <p:cNvPr id="20502" name="Text Box 16"/>
              <p:cNvSpPr txBox="1">
                <a:spLocks noChangeArrowheads="1"/>
              </p:cNvSpPr>
              <p:nvPr/>
            </p:nvSpPr>
            <p:spPr bwMode="auto">
              <a:xfrm>
                <a:off x="4150" y="2568"/>
                <a:ext cx="801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8102" tIns="49051" rIns="98102" bIns="49051">
                <a:spAutoFit/>
              </a:bodyPr>
              <a:lstStyle/>
              <a:p>
                <a:pPr algn="ctr" defTabSz="981075"/>
                <a:r>
                  <a:rPr lang="th-TH" sz="1900" b="1">
                    <a:latin typeface="Browallia New" pitchFamily="34" charset="-34"/>
                    <a:cs typeface="Browallia New" pitchFamily="34" charset="-34"/>
                  </a:rPr>
                  <a:t>พอประมาณ</a:t>
                </a:r>
              </a:p>
            </p:txBody>
          </p:sp>
          <p:sp>
            <p:nvSpPr>
              <p:cNvPr id="20503" name="Oval 17"/>
              <p:cNvSpPr>
                <a:spLocks noChangeArrowheads="1"/>
              </p:cNvSpPr>
              <p:nvPr/>
            </p:nvSpPr>
            <p:spPr bwMode="auto">
              <a:xfrm>
                <a:off x="4105" y="2544"/>
                <a:ext cx="889" cy="523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98102" tIns="49051" rIns="98102" bIns="49051" anchor="ctr"/>
              <a:lstStyle/>
              <a:p>
                <a:pPr algn="ctr" defTabSz="981075"/>
                <a:endParaRPr lang="th-TH" sz="1900">
                  <a:solidFill>
                    <a:srgbClr val="D82E1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496" name="Text Box 18"/>
            <p:cNvSpPr txBox="1">
              <a:spLocks noChangeArrowheads="1"/>
            </p:cNvSpPr>
            <p:nvPr/>
          </p:nvSpPr>
          <p:spPr bwMode="auto">
            <a:xfrm>
              <a:off x="4150" y="3657"/>
              <a:ext cx="1610" cy="423"/>
            </a:xfrm>
            <a:prstGeom prst="rect">
              <a:avLst/>
            </a:prstGeom>
            <a:noFill/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98102" tIns="49051" rIns="98102" bIns="49051">
              <a:spAutoFit/>
            </a:bodyPr>
            <a:lstStyle/>
            <a:p>
              <a:pPr algn="ctr" defTabSz="981075">
                <a:spcBef>
                  <a:spcPct val="5000"/>
                </a:spcBef>
                <a:spcAft>
                  <a:spcPct val="10000"/>
                </a:spcAft>
              </a:pPr>
              <a:r>
                <a:rPr lang="th-TH" sz="1800" b="1">
                  <a:latin typeface="Browallia New" pitchFamily="34" charset="-34"/>
                  <a:cs typeface="Browallia New" pitchFamily="34" charset="-34"/>
                </a:rPr>
                <a:t>เงื่อนไขคุณธรรม</a:t>
              </a:r>
            </a:p>
            <a:p>
              <a:pPr algn="ctr" defTabSz="981075">
                <a:spcBef>
                  <a:spcPct val="5000"/>
                </a:spcBef>
                <a:spcAft>
                  <a:spcPct val="10000"/>
                </a:spcAft>
              </a:pPr>
              <a:r>
                <a:rPr lang="th-TH" sz="1600">
                  <a:latin typeface="Browallia New" pitchFamily="34" charset="-34"/>
                  <a:cs typeface="Browallia New" pitchFamily="34" charset="-34"/>
                </a:rPr>
                <a:t>ซื่อสัตย์สุจริต อดทน เพียร มีสติ ปัญญา </a:t>
              </a:r>
            </a:p>
          </p:txBody>
        </p:sp>
        <p:grpSp>
          <p:nvGrpSpPr>
            <p:cNvPr id="20497" name="Group 19"/>
            <p:cNvGrpSpPr>
              <a:grpSpLocks/>
            </p:cNvGrpSpPr>
            <p:nvPr/>
          </p:nvGrpSpPr>
          <p:grpSpPr bwMode="auto">
            <a:xfrm>
              <a:off x="3072" y="1426"/>
              <a:ext cx="2688" cy="2639"/>
              <a:chOff x="3072" y="1426"/>
              <a:chExt cx="2688" cy="2639"/>
            </a:xfrm>
          </p:grpSpPr>
          <p:sp>
            <p:nvSpPr>
              <p:cNvPr id="20499" name="Rectangle 23"/>
              <p:cNvSpPr>
                <a:spLocks noChangeArrowheads="1"/>
              </p:cNvSpPr>
              <p:nvPr/>
            </p:nvSpPr>
            <p:spPr bwMode="auto">
              <a:xfrm rot="10800000">
                <a:off x="3072" y="2297"/>
                <a:ext cx="2688" cy="1768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th-TH">
                  <a:latin typeface="Tw Cen MT" pitchFamily="34" charset="0"/>
                  <a:cs typeface="FreesiaUPC" pitchFamily="34" charset="-34"/>
                </a:endParaRPr>
              </a:p>
            </p:txBody>
          </p:sp>
          <p:sp>
            <p:nvSpPr>
              <p:cNvPr id="1301525" name="Text Box 21"/>
              <p:cNvSpPr txBox="1">
                <a:spLocks noChangeArrowheads="1"/>
              </p:cNvSpPr>
              <p:nvPr/>
            </p:nvSpPr>
            <p:spPr bwMode="auto">
              <a:xfrm>
                <a:off x="3207" y="1426"/>
                <a:ext cx="2519" cy="4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lIns="98102" tIns="49051" rIns="98102" bIns="49051">
                <a:spAutoFit/>
              </a:bodyPr>
              <a:lstStyle/>
              <a:p>
                <a:pPr algn="ctr" defTabSz="981075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th-TH" sz="2200" b="1" dirty="0">
                    <a:solidFill>
                      <a:srgbClr val="7030A0"/>
                    </a:solidFill>
                    <a:latin typeface="Browallia New" pitchFamily="34" charset="-34"/>
                    <a:cs typeface="Browallia New" pitchFamily="34" charset="-34"/>
                  </a:rPr>
                  <a:t>สมดุลและพร้อมรับต่อการเปลี่ยนแปลงในด้าน </a:t>
                </a:r>
                <a:r>
                  <a:rPr lang="th-TH" sz="2200" b="1" dirty="0">
                    <a:solidFill>
                      <a:srgbClr val="7030A0"/>
                    </a:solidFill>
                    <a:latin typeface="+mn-lt"/>
                    <a:cs typeface="Browallia New" pitchFamily="34" charset="-34"/>
                  </a:rPr>
                  <a:t>วัตถุ  สังคม  สิ่งแวดล้อม และวัฒนธรรม</a:t>
                </a:r>
                <a:endParaRPr lang="th-TH" sz="2200" b="1" dirty="0">
                  <a:solidFill>
                    <a:srgbClr val="7030A0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  <p:sp>
            <p:nvSpPr>
              <p:cNvPr id="20501" name="Text Box 24"/>
              <p:cNvSpPr txBox="1">
                <a:spLocks noChangeArrowheads="1"/>
              </p:cNvSpPr>
              <p:nvPr/>
            </p:nvSpPr>
            <p:spPr bwMode="auto">
              <a:xfrm rot="218489">
                <a:off x="4282" y="1999"/>
                <a:ext cx="33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8102" tIns="49051" rIns="98102" bIns="49051">
                <a:spAutoFit/>
              </a:bodyPr>
              <a:lstStyle/>
              <a:p>
                <a:pPr algn="ctr" defTabSz="981075">
                  <a:spcBef>
                    <a:spcPct val="50000"/>
                  </a:spcBef>
                </a:pPr>
                <a:r>
                  <a:rPr lang="th-TH" sz="1800" b="1">
                    <a:latin typeface="Browallia New" pitchFamily="34" charset="-34"/>
                    <a:cs typeface="Browallia New" pitchFamily="34" charset="-34"/>
                  </a:rPr>
                  <a:t>นำสู่</a:t>
                </a:r>
              </a:p>
            </p:txBody>
          </p:sp>
        </p:grpSp>
        <p:sp>
          <p:nvSpPr>
            <p:cNvPr id="20498" name="Text Box 25"/>
            <p:cNvSpPr txBox="1">
              <a:spLocks noChangeArrowheads="1"/>
            </p:cNvSpPr>
            <p:nvPr/>
          </p:nvSpPr>
          <p:spPr bwMode="auto">
            <a:xfrm>
              <a:off x="3061" y="3657"/>
              <a:ext cx="1089" cy="398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98102" tIns="49051" rIns="98102" bIns="49051">
              <a:spAutoFit/>
            </a:bodyPr>
            <a:lstStyle/>
            <a:p>
              <a:pPr algn="ctr" defTabSz="981075">
                <a:spcBef>
                  <a:spcPct val="5000"/>
                </a:spcBef>
                <a:spcAft>
                  <a:spcPct val="10000"/>
                </a:spcAft>
              </a:pPr>
              <a:r>
                <a:rPr lang="th-TH" sz="1800" b="1">
                  <a:latin typeface="Browallia New" pitchFamily="34" charset="-34"/>
                  <a:cs typeface="Browallia New" pitchFamily="34" charset="-34"/>
                </a:rPr>
                <a:t>เงื่อนไขความรู้ </a:t>
              </a:r>
              <a:br>
                <a:rPr lang="th-TH" sz="1800" b="1">
                  <a:latin typeface="Browallia New" pitchFamily="34" charset="-34"/>
                  <a:cs typeface="Browallia New" pitchFamily="34" charset="-34"/>
                </a:rPr>
              </a:br>
              <a:r>
                <a:rPr lang="th-TH" sz="1600">
                  <a:latin typeface="Browallia New" pitchFamily="34" charset="-34"/>
                  <a:cs typeface="Browallia New" pitchFamily="34" charset="-34"/>
                </a:rPr>
                <a:t>รอบรู้ รอบคอบ ระมัดระวัง</a:t>
              </a:r>
            </a:p>
          </p:txBody>
        </p:sp>
      </p:grpSp>
      <p:sp>
        <p:nvSpPr>
          <p:cNvPr id="20489" name="Text Box 26"/>
          <p:cNvSpPr txBox="1">
            <a:spLocks noChangeArrowheads="1"/>
          </p:cNvSpPr>
          <p:nvPr/>
        </p:nvSpPr>
        <p:spPr bwMode="auto">
          <a:xfrm>
            <a:off x="4859338" y="6437313"/>
            <a:ext cx="4284662" cy="409575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Tw Cen MT" pitchFamily="34" charset="0"/>
                <a:cs typeface="Angsana New" pitchFamily="18" charset="-34"/>
                <a:hlinkClick r:id="rId3"/>
              </a:rPr>
              <a:t>www.sufficiencyeconomy.org</a:t>
            </a:r>
            <a:r>
              <a:rPr lang="en-US" sz="2000">
                <a:solidFill>
                  <a:srgbClr val="000099"/>
                </a:solidFill>
                <a:latin typeface="Tw Cen MT" pitchFamily="34" charset="0"/>
                <a:cs typeface="Angsana New" pitchFamily="18" charset="-34"/>
              </a:rPr>
              <a:t> </a:t>
            </a:r>
            <a:endParaRPr lang="th-TH" sz="2000">
              <a:solidFill>
                <a:srgbClr val="000099"/>
              </a:solidFill>
              <a:latin typeface="Tw Cen MT" pitchFamily="34" charset="0"/>
              <a:cs typeface="Angsana New" pitchFamily="18" charset="-34"/>
            </a:endParaRPr>
          </a:p>
        </p:txBody>
      </p:sp>
      <p:sp>
        <p:nvSpPr>
          <p:cNvPr id="17418" name="Slide Number Placeholder 2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0A9E9-0CD6-4C2B-9270-5FAC3B5953B5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313" y="142852"/>
            <a:ext cx="8945687" cy="990600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การจัดการตามหลักปรัชญาของเศรษฐกิจพอเพียง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484312"/>
          <a:ext cx="8909050" cy="496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EAA686F-4C47-42DA-9E4D-6CB6C75D5D86}" type="slidenum">
              <a:rPr lang="th-TH" smtClean="0"/>
              <a:pPr>
                <a:defRPr/>
              </a:pPr>
              <a:t>7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445224"/>
            <a:ext cx="3597460" cy="523220"/>
          </a:xfrm>
          <a:prstGeom prst="rect">
            <a:avLst/>
          </a:prstGeom>
          <a:solidFill>
            <a:srgbClr val="785D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dirty="0">
                <a:solidFill>
                  <a:schemeClr val="bg1"/>
                </a:solidFill>
                <a:cs typeface="+mn-cs"/>
              </a:rPr>
              <a:t>วัตถุ สังคม สิ่งแวดล้อม วัฒนธรรม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804248" y="6093296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06BC49-57E2-4E07-9046-A43FFD4C47A7}" type="slidenum">
              <a:rPr lang="th-TH"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th-TH" sz="1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Krub" pitchFamily="2" charset="-34"/>
                <a:cs typeface="TH Krub" pitchFamily="2" charset="-34"/>
              </a:rPr>
              <a:t>ลักษณะของกิจกรรมตามหลัก “พอเพียง”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95064" y="1381472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71472" y="5500702"/>
            <a:ext cx="2520950" cy="646331"/>
          </a:xfrm>
          <a:prstGeom prst="rect">
            <a:avLst/>
          </a:prstGeom>
          <a:solidFill>
            <a:srgbClr val="7A4E1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Krub" pitchFamily="2" charset="-34"/>
                <a:cs typeface="TH Krub" pitchFamily="2" charset="-34"/>
              </a:rPr>
              <a:t>สมดุล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428992" y="5500702"/>
            <a:ext cx="2520950" cy="646331"/>
          </a:xfrm>
          <a:prstGeom prst="rect">
            <a:avLst/>
          </a:prstGeom>
          <a:solidFill>
            <a:srgbClr val="7A4E1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Krub" pitchFamily="2" charset="-34"/>
                <a:cs typeface="TH Krub" pitchFamily="2" charset="-34"/>
              </a:rPr>
              <a:t>รอบรู้ สติปัญญา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265892" y="5500702"/>
            <a:ext cx="2449512" cy="646331"/>
          </a:xfrm>
          <a:prstGeom prst="rect">
            <a:avLst/>
          </a:prstGeom>
          <a:solidFill>
            <a:srgbClr val="815315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Krub" pitchFamily="2" charset="-34"/>
                <a:cs typeface="TH Krub" pitchFamily="2" charset="-34"/>
              </a:rPr>
              <a:t>ไม่ประมาท</a:t>
            </a:r>
          </a:p>
        </p:txBody>
      </p:sp>
      <p:sp>
        <p:nvSpPr>
          <p:cNvPr id="18439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9A46A-4D38-4319-B385-FD5D58D720CF}" type="slidenum">
              <a:rPr lang="th-TH" smtClean="0">
                <a:latin typeface="Constant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h-TH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เป้าหมาย  ผู้เรียนอยู่อย่างพอเพียง</a:t>
            </a:r>
            <a:br>
              <a:rPr lang="th-TH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</a:br>
            <a:r>
              <a:rPr lang="th-TH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itchFamily="2" charset="-34"/>
                <a:cs typeface="TH Krub" pitchFamily="2" charset="-34"/>
              </a:rPr>
              <a:t>สมดุลและพร้อมรับการเปลี่ยนแปลงในด้านต่างๆ</a:t>
            </a:r>
            <a:endParaRPr lang="th-TH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itchFamily="2" charset="-34"/>
              <a:cs typeface="TH Krub" pitchFamily="2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71472" y="1484313"/>
          <a:ext cx="857252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6ACC790A-6DB1-4794-AAF4-DB0D6E9FB890}" type="slidenum">
              <a:rPr lang="th-TH" sz="1600" smtClean="0"/>
              <a:pPr>
                <a:defRPr/>
              </a:pPr>
              <a:t>9</a:t>
            </a:fld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8878</TotalTime>
  <Words>3100</Words>
  <Application>Microsoft Office PowerPoint</Application>
  <PresentationFormat>นำเสนอทางหน้าจอ (4:3)</PresentationFormat>
  <Paragraphs>590</Paragraphs>
  <Slides>53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53</vt:i4>
      </vt:variant>
    </vt:vector>
  </HeadingPairs>
  <TitlesOfParts>
    <vt:vector size="54" baseType="lpstr">
      <vt:lpstr>Median</vt:lpstr>
      <vt:lpstr>   การขับเคลื่อนปรัชญาของ เศรษฐกิจพอเพียงสู่สถานศึกษา</vt:lpstr>
      <vt:lpstr>ความรู้เบื้องต้นเกี่ยวกับปรัชญาของเศรษฐกิจพอเพียง</vt:lpstr>
      <vt:lpstr>รัฐธรรมนูญแห่งราชอาณาจักรไทย พ.ศ. ๒๕๕๐</vt:lpstr>
      <vt:lpstr>ภาพนิ่ง 4</vt:lpstr>
      <vt:lpstr>ภาพนิ่ง 5</vt:lpstr>
      <vt:lpstr>ภาพนิ่ง 6</vt:lpstr>
      <vt:lpstr>การจัดการตามหลักปรัชญาของเศรษฐกิจพอเพียง”</vt:lpstr>
      <vt:lpstr>ลักษณะของกิจกรรมตามหลัก “พอเพียง”</vt:lpstr>
      <vt:lpstr>เป้าหมาย  ผู้เรียนอยู่อย่างพอเพียง สมดุลและพร้อมรับการเปลี่ยนแปลงในด้านต่างๆ</vt:lpstr>
      <vt:lpstr>ปรัชญาของเศรษฐกิจพอเพียง กับ ทฤษฎีใหม่</vt:lpstr>
      <vt:lpstr>การเรียนรู้ตามรอยพระยุคลบาท</vt:lpstr>
      <vt:lpstr>ภาพนิ่ง 12</vt:lpstr>
      <vt:lpstr>ปศพพ. กับการจัดการศึกษาของชาติ</vt:lpstr>
      <vt:lpstr>แผนการศึกษาแห่งชาติ ฉบับปรับปรุง (๕๒-๕๙)</vt:lpstr>
      <vt:lpstr>พระบรมราโชวาทพระราชทานแก่ผู้สำเร็จการศึกษาจาก มศว (๑๙ มิย. ๒๒ )</vt:lpstr>
      <vt:lpstr>การขับเคลื่อน ปศพพ. สู่สถานศึกษา</vt:lpstr>
      <vt:lpstr>แนวทางการนำหลักปศพพ.ไปปรับใช้ในสถานศึกษา</vt:lpstr>
      <vt:lpstr>หลักสูตรแกนกลางการศึกษาขั้นพื้นฐาน ๒๕๕๑</vt:lpstr>
      <vt:lpstr>กลุ่มสาระสังคมศึกษา ศาสนา วัฒนธรรม สาระเศรษฐศาสตร์</vt:lpstr>
      <vt:lpstr>ภาพนิ่ง 20</vt:lpstr>
      <vt:lpstr>ภาพนิ่ง 21</vt:lpstr>
      <vt:lpstr>แผนการจัดการเรียนรู้เสริมสร้างอยู่อย่างพอเพียง</vt:lpstr>
      <vt:lpstr>จุดประสงค์การเรียนรู้</vt:lpstr>
      <vt:lpstr>การออกแบบหน่วยการเรียนรู้ Backward Design (Wiggins &amp; McTighe, “Understanding by Design”)</vt:lpstr>
      <vt:lpstr>แนวทางการจัดทำหน่วยการเรียนรู้</vt:lpstr>
      <vt:lpstr>มาตรฐานตัวชี้วัด  ส ๓.๑</vt:lpstr>
      <vt:lpstr>มาตรฐานตัวชี้วัด  ส ๓.๑ (ต่อ)</vt:lpstr>
      <vt:lpstr>ภาพนิ่ง 28</vt:lpstr>
      <vt:lpstr>ขั้นตอนการทำงาน ชิ้นงานที่ ๑</vt:lpstr>
      <vt:lpstr>กิจกรรมกลุ่ม – ชิ้นงานที่ ๑ วิเคราะห์ความสอดคล้องมาตรฐานตัวชี้วัดกับ ปศพพ.</vt:lpstr>
      <vt:lpstr>วิเคราะห์แผนบูรณาการ ปศพพ. </vt:lpstr>
      <vt:lpstr>ภาพนิ่ง 32</vt:lpstr>
      <vt:lpstr>คำถามเพื่อกระตุ้นความเข้าใจหลักปรัชญาฯ  โดย รศ.ดร.ทิศนา แขมมณี</vt:lpstr>
      <vt:lpstr>ระดับการเรียนรู้ head-heart-hand (ดร.โกวิทฯ/พว.) </vt:lpstr>
      <vt:lpstr>ขั้นตอนการฝึกวิเคราะห์โครงการตามหลัก ปศพพ.</vt:lpstr>
      <vt:lpstr>ตัวอย่างการออกแบบการเรียนรู้  เพื่อเสริมสร้างอุปนิสัย อยู่อย่างพอเพียง</vt:lpstr>
      <vt:lpstr>การจัดการเรียนรู้เพื่อปลูกฝังหลักพอเพียง</vt:lpstr>
      <vt:lpstr>เป้าหมายของการขับเคลื่อนฯ</vt:lpstr>
      <vt:lpstr>กิจกรรมกลุ่ม – ชุดชิ้นงานที่ ๒</vt:lpstr>
      <vt:lpstr>เตรียมการ share-Share ในที่ประชุม</vt:lpstr>
      <vt:lpstr>เครื่องมือประเมินสถานศึกษาพอเพียงของ ศธ.</vt:lpstr>
      <vt:lpstr>เครื่องมือประเมินสถานศึกษาพอเพียง ด้านที่ ๑</vt:lpstr>
      <vt:lpstr>เครื่องมือประเมินสถานศึกษาพอเพียง ด้านที่ ๒</vt:lpstr>
      <vt:lpstr>เครื่องมือประเมินสถานศึกษาพอเพียง ด้านที่ ๓</vt:lpstr>
      <vt:lpstr>เครื่องมือประเมินสถานศึกษาพอเพียง ด้านที่ ๔</vt:lpstr>
      <vt:lpstr>เครื่องมือประเมินสถานศึกษาพอเพียง ด้านที่ ๕</vt:lpstr>
      <vt:lpstr>ช่วงแลกเปลี่ยนเรียนรู้เกณฑ์การประเมิน</vt:lpstr>
      <vt:lpstr>ขั้นตอนการทำงาน ชิ้นงานที่ ๓ </vt:lpstr>
      <vt:lpstr>คำถามฝากคิด</vt:lpstr>
      <vt:lpstr>ภาพนิ่ง 50</vt:lpstr>
      <vt:lpstr>การเรียนรู้ ปศพ.และการนำไปใช้ประโยชน์</vt:lpstr>
      <vt:lpstr>ความคาดหวังหลังจากการอบรม</vt:lpstr>
      <vt:lpstr>ภาพนิ่ง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การเรียนรู้ปรัชญาของเศรษฐกิจพอเพียงและการนำไปใช้ให้เกิดประโยชน์</dc:title>
  <dc:creator>ปรียานุช</dc:creator>
  <cp:lastModifiedBy>Admin</cp:lastModifiedBy>
  <cp:revision>567</cp:revision>
  <dcterms:created xsi:type="dcterms:W3CDTF">2011-02-27T05:23:20Z</dcterms:created>
  <dcterms:modified xsi:type="dcterms:W3CDTF">2014-11-11T06:45:38Z</dcterms:modified>
</cp:coreProperties>
</file>