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Default Extension="gif" ContentType="image/gif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diagrams/drawing1.xml" ContentType="application/vnd.ms-office.drawingml.diagramDrawing+xml"/>
  <Override PartName="/ppt/diagrams/quickStyle3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8" r:id="rId5"/>
    <p:sldId id="257" r:id="rId6"/>
    <p:sldId id="262" r:id="rId7"/>
    <p:sldId id="263" r:id="rId8"/>
    <p:sldId id="271" r:id="rId9"/>
    <p:sldId id="259" r:id="rId10"/>
    <p:sldId id="264" r:id="rId11"/>
    <p:sldId id="265" r:id="rId12"/>
    <p:sldId id="267" r:id="rId13"/>
    <p:sldId id="268" r:id="rId14"/>
    <p:sldId id="269" r:id="rId15"/>
    <p:sldId id="266" r:id="rId16"/>
    <p:sldId id="270" r:id="rId17"/>
    <p:sldId id="272" r:id="rId18"/>
    <p:sldId id="273" r:id="rId19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A50021"/>
    <a:srgbClr val="008000"/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/>
  </p:normalViewPr>
  <p:slideViewPr>
    <p:cSldViewPr>
      <p:cViewPr varScale="1">
        <p:scale>
          <a:sx n="56" d="100"/>
          <a:sy n="56" d="100"/>
        </p:scale>
        <p:origin x="-102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D5E8099-B0A9-4B92-BD20-AFB2F0AB481E}" type="doc">
      <dgm:prSet loTypeId="urn:microsoft.com/office/officeart/2005/8/layout/cycle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4B33C6FF-09E0-4538-85C9-56C6A0934675}">
      <dgm:prSet phldrT="[ข้อความ]"/>
      <dgm:spPr>
        <a:solidFill>
          <a:srgbClr val="0070C0"/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วิถีชีวิต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C7AB927C-88D0-4C96-AA09-AB5F906F7BEC}" type="parTrans" cxnId="{8BD4F333-1050-410E-A681-FB850AE572B0}">
      <dgm:prSet/>
      <dgm:spPr/>
      <dgm:t>
        <a:bodyPr/>
        <a:lstStyle/>
        <a:p>
          <a:endParaRPr lang="th-TH"/>
        </a:p>
      </dgm:t>
    </dgm:pt>
    <dgm:pt modelId="{FC06DCE4-B202-435B-ABE6-8BB51B4873F6}" type="sibTrans" cxnId="{8BD4F333-1050-410E-A681-FB850AE572B0}">
      <dgm:prSet/>
      <dgm:spPr>
        <a:ln w="25400"/>
      </dgm:spPr>
      <dgm:t>
        <a:bodyPr/>
        <a:lstStyle/>
        <a:p>
          <a:endParaRPr lang="th-TH"/>
        </a:p>
      </dgm:t>
    </dgm:pt>
    <dgm:pt modelId="{95DD88EE-38D0-482A-859A-3B90D1C61CE0}">
      <dgm:prSet phldrT="[ข้อความ]"/>
      <dgm:spPr>
        <a:solidFill>
          <a:srgbClr val="00B050"/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สังคมชนบท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003F93F6-6212-4FEF-B39C-8B66E8D15FA1}" type="parTrans" cxnId="{35F1D9FB-48B0-485E-A640-BAA50ECBE289}">
      <dgm:prSet/>
      <dgm:spPr/>
      <dgm:t>
        <a:bodyPr/>
        <a:lstStyle/>
        <a:p>
          <a:endParaRPr lang="th-TH"/>
        </a:p>
      </dgm:t>
    </dgm:pt>
    <dgm:pt modelId="{E57AADFB-1702-4D50-86F0-7ECD7427D506}" type="sibTrans" cxnId="{35F1D9FB-48B0-485E-A640-BAA50ECBE289}">
      <dgm:prSet/>
      <dgm:spPr>
        <a:ln w="25400"/>
      </dgm:spPr>
      <dgm:t>
        <a:bodyPr/>
        <a:lstStyle/>
        <a:p>
          <a:endParaRPr lang="th-TH">
            <a:ln w="38100">
              <a:solidFill>
                <a:schemeClr val="tx1"/>
              </a:solidFill>
            </a:ln>
          </a:endParaRPr>
        </a:p>
      </dgm:t>
    </dgm:pt>
    <dgm:pt modelId="{4BEE95F8-8B3B-476E-A45C-25400FCB7FC3}">
      <dgm:prSet phldrT="[ข้อความ]"/>
      <dgm:spPr>
        <a:solidFill>
          <a:schemeClr val="bg1">
            <a:lumMod val="65000"/>
          </a:schemeClr>
        </a:solidFill>
      </dgm:spPr>
      <dgm:t>
        <a:bodyPr/>
        <a:lstStyle/>
        <a:p>
          <a:r>
            <a:rPr lang="th-TH" b="1" dirty="0" smtClean="0">
              <a:latin typeface="TH SarabunPSK" pitchFamily="34" charset="-34"/>
              <a:cs typeface="TH SarabunPSK" pitchFamily="34" charset="-34"/>
            </a:rPr>
            <a:t>ประชาธิปไตย</a:t>
          </a:r>
          <a:endParaRPr lang="th-TH" b="1" dirty="0">
            <a:latin typeface="TH SarabunPSK" pitchFamily="34" charset="-34"/>
            <a:cs typeface="TH SarabunPSK" pitchFamily="34" charset="-34"/>
          </a:endParaRPr>
        </a:p>
      </dgm:t>
    </dgm:pt>
    <dgm:pt modelId="{6C69184E-8B44-4AD3-9DF0-B1B9EC260821}" type="parTrans" cxnId="{555B3DCA-C17E-4FE3-813F-3AD9EFE1F4F4}">
      <dgm:prSet/>
      <dgm:spPr/>
      <dgm:t>
        <a:bodyPr/>
        <a:lstStyle/>
        <a:p>
          <a:endParaRPr lang="th-TH"/>
        </a:p>
      </dgm:t>
    </dgm:pt>
    <dgm:pt modelId="{73E758CD-9321-497A-844F-7E9740B53DBF}" type="sibTrans" cxnId="{555B3DCA-C17E-4FE3-813F-3AD9EFE1F4F4}">
      <dgm:prSet/>
      <dgm:spPr>
        <a:ln w="25400"/>
      </dgm:spPr>
      <dgm:t>
        <a:bodyPr/>
        <a:lstStyle/>
        <a:p>
          <a:endParaRPr lang="th-TH"/>
        </a:p>
      </dgm:t>
    </dgm:pt>
    <dgm:pt modelId="{938A4742-4127-4CD0-B57C-7246F37C843B}" type="pres">
      <dgm:prSet presAssocID="{ED5E8099-B0A9-4B92-BD20-AFB2F0AB481E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th-TH"/>
        </a:p>
      </dgm:t>
    </dgm:pt>
    <dgm:pt modelId="{6C2F7DBC-7A0C-48ED-800A-3D33509C9E12}" type="pres">
      <dgm:prSet presAssocID="{4B33C6FF-09E0-4538-85C9-56C6A0934675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9413ED9F-E8E5-4DCD-B26E-4A804A8A28DF}" type="pres">
      <dgm:prSet presAssocID="{4B33C6FF-09E0-4538-85C9-56C6A0934675}" presName="spNode" presStyleCnt="0"/>
      <dgm:spPr/>
    </dgm:pt>
    <dgm:pt modelId="{963077A1-33FA-484A-A37B-8448563B74CD}" type="pres">
      <dgm:prSet presAssocID="{FC06DCE4-B202-435B-ABE6-8BB51B4873F6}" presName="sibTrans" presStyleLbl="sibTrans1D1" presStyleIdx="0" presStyleCnt="3"/>
      <dgm:spPr/>
      <dgm:t>
        <a:bodyPr/>
        <a:lstStyle/>
        <a:p>
          <a:endParaRPr lang="th-TH"/>
        </a:p>
      </dgm:t>
    </dgm:pt>
    <dgm:pt modelId="{286E80B0-51D7-4B95-82D3-664F60CBD312}" type="pres">
      <dgm:prSet presAssocID="{95DD88EE-38D0-482A-859A-3B90D1C61CE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AB4A658E-2DFE-4BD5-A2EF-2DD1E3D32615}" type="pres">
      <dgm:prSet presAssocID="{95DD88EE-38D0-482A-859A-3B90D1C61CE0}" presName="spNode" presStyleCnt="0"/>
      <dgm:spPr/>
    </dgm:pt>
    <dgm:pt modelId="{01918C18-CB6B-42B2-9CAB-EBE9FBA391CD}" type="pres">
      <dgm:prSet presAssocID="{E57AADFB-1702-4D50-86F0-7ECD7427D506}" presName="sibTrans" presStyleLbl="sibTrans1D1" presStyleIdx="1" presStyleCnt="3"/>
      <dgm:spPr/>
      <dgm:t>
        <a:bodyPr/>
        <a:lstStyle/>
        <a:p>
          <a:endParaRPr lang="th-TH"/>
        </a:p>
      </dgm:t>
    </dgm:pt>
    <dgm:pt modelId="{C69D56D5-C9C2-48A2-A6AA-5A0F44AB4B32}" type="pres">
      <dgm:prSet presAssocID="{4BEE95F8-8B3B-476E-A45C-25400FCB7FC3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4E67025-3590-43DD-ACB1-35651273F4D9}" type="pres">
      <dgm:prSet presAssocID="{4BEE95F8-8B3B-476E-A45C-25400FCB7FC3}" presName="spNode" presStyleCnt="0"/>
      <dgm:spPr/>
    </dgm:pt>
    <dgm:pt modelId="{4F91F47E-46E0-4084-9E83-CB4498173763}" type="pres">
      <dgm:prSet presAssocID="{73E758CD-9321-497A-844F-7E9740B53DBF}" presName="sibTrans" presStyleLbl="sibTrans1D1" presStyleIdx="2" presStyleCnt="3"/>
      <dgm:spPr/>
      <dgm:t>
        <a:bodyPr/>
        <a:lstStyle/>
        <a:p>
          <a:endParaRPr lang="th-TH"/>
        </a:p>
      </dgm:t>
    </dgm:pt>
  </dgm:ptLst>
  <dgm:cxnLst>
    <dgm:cxn modelId="{8BD4F333-1050-410E-A681-FB850AE572B0}" srcId="{ED5E8099-B0A9-4B92-BD20-AFB2F0AB481E}" destId="{4B33C6FF-09E0-4538-85C9-56C6A0934675}" srcOrd="0" destOrd="0" parTransId="{C7AB927C-88D0-4C96-AA09-AB5F906F7BEC}" sibTransId="{FC06DCE4-B202-435B-ABE6-8BB51B4873F6}"/>
    <dgm:cxn modelId="{555B3DCA-C17E-4FE3-813F-3AD9EFE1F4F4}" srcId="{ED5E8099-B0A9-4B92-BD20-AFB2F0AB481E}" destId="{4BEE95F8-8B3B-476E-A45C-25400FCB7FC3}" srcOrd="2" destOrd="0" parTransId="{6C69184E-8B44-4AD3-9DF0-B1B9EC260821}" sibTransId="{73E758CD-9321-497A-844F-7E9740B53DBF}"/>
    <dgm:cxn modelId="{D1DAF313-E5FD-4F89-8E5A-7084E79D83BA}" type="presOf" srcId="{95DD88EE-38D0-482A-859A-3B90D1C61CE0}" destId="{286E80B0-51D7-4B95-82D3-664F60CBD312}" srcOrd="0" destOrd="0" presId="urn:microsoft.com/office/officeart/2005/8/layout/cycle6"/>
    <dgm:cxn modelId="{78150383-24C4-4597-825C-2B912B7D81B7}" type="presOf" srcId="{FC06DCE4-B202-435B-ABE6-8BB51B4873F6}" destId="{963077A1-33FA-484A-A37B-8448563B74CD}" srcOrd="0" destOrd="0" presId="urn:microsoft.com/office/officeart/2005/8/layout/cycle6"/>
    <dgm:cxn modelId="{D663B07A-56A0-4C08-B022-D84FE98ADBF8}" type="presOf" srcId="{E57AADFB-1702-4D50-86F0-7ECD7427D506}" destId="{01918C18-CB6B-42B2-9CAB-EBE9FBA391CD}" srcOrd="0" destOrd="0" presId="urn:microsoft.com/office/officeart/2005/8/layout/cycle6"/>
    <dgm:cxn modelId="{A54DE148-2106-456B-A980-29CF38AA6B37}" type="presOf" srcId="{4B33C6FF-09E0-4538-85C9-56C6A0934675}" destId="{6C2F7DBC-7A0C-48ED-800A-3D33509C9E12}" srcOrd="0" destOrd="0" presId="urn:microsoft.com/office/officeart/2005/8/layout/cycle6"/>
    <dgm:cxn modelId="{04991154-D2A4-42C7-97AA-091C0392DC69}" type="presOf" srcId="{ED5E8099-B0A9-4B92-BD20-AFB2F0AB481E}" destId="{938A4742-4127-4CD0-B57C-7246F37C843B}" srcOrd="0" destOrd="0" presId="urn:microsoft.com/office/officeart/2005/8/layout/cycle6"/>
    <dgm:cxn modelId="{12530DBB-66EB-415E-90E5-5F6AD719CA6F}" type="presOf" srcId="{73E758CD-9321-497A-844F-7E9740B53DBF}" destId="{4F91F47E-46E0-4084-9E83-CB4498173763}" srcOrd="0" destOrd="0" presId="urn:microsoft.com/office/officeart/2005/8/layout/cycle6"/>
    <dgm:cxn modelId="{66980B59-673A-46BC-9CFB-B28F961739BF}" type="presOf" srcId="{4BEE95F8-8B3B-476E-A45C-25400FCB7FC3}" destId="{C69D56D5-C9C2-48A2-A6AA-5A0F44AB4B32}" srcOrd="0" destOrd="0" presId="urn:microsoft.com/office/officeart/2005/8/layout/cycle6"/>
    <dgm:cxn modelId="{35F1D9FB-48B0-485E-A640-BAA50ECBE289}" srcId="{ED5E8099-B0A9-4B92-BD20-AFB2F0AB481E}" destId="{95DD88EE-38D0-482A-859A-3B90D1C61CE0}" srcOrd="1" destOrd="0" parTransId="{003F93F6-6212-4FEF-B39C-8B66E8D15FA1}" sibTransId="{E57AADFB-1702-4D50-86F0-7ECD7427D506}"/>
    <dgm:cxn modelId="{7637BB82-9B8C-4592-A2D9-703D03D59840}" type="presParOf" srcId="{938A4742-4127-4CD0-B57C-7246F37C843B}" destId="{6C2F7DBC-7A0C-48ED-800A-3D33509C9E12}" srcOrd="0" destOrd="0" presId="urn:microsoft.com/office/officeart/2005/8/layout/cycle6"/>
    <dgm:cxn modelId="{FFBCA87F-0519-4424-9874-C64D89502913}" type="presParOf" srcId="{938A4742-4127-4CD0-B57C-7246F37C843B}" destId="{9413ED9F-E8E5-4DCD-B26E-4A804A8A28DF}" srcOrd="1" destOrd="0" presId="urn:microsoft.com/office/officeart/2005/8/layout/cycle6"/>
    <dgm:cxn modelId="{9CEBD991-1427-44A4-9543-FED637000F23}" type="presParOf" srcId="{938A4742-4127-4CD0-B57C-7246F37C843B}" destId="{963077A1-33FA-484A-A37B-8448563B74CD}" srcOrd="2" destOrd="0" presId="urn:microsoft.com/office/officeart/2005/8/layout/cycle6"/>
    <dgm:cxn modelId="{8F134EA2-FB4B-41F7-AB5F-CB527E238A92}" type="presParOf" srcId="{938A4742-4127-4CD0-B57C-7246F37C843B}" destId="{286E80B0-51D7-4B95-82D3-664F60CBD312}" srcOrd="3" destOrd="0" presId="urn:microsoft.com/office/officeart/2005/8/layout/cycle6"/>
    <dgm:cxn modelId="{556A5847-3D47-49C8-9400-BA267DC4DB20}" type="presParOf" srcId="{938A4742-4127-4CD0-B57C-7246F37C843B}" destId="{AB4A658E-2DFE-4BD5-A2EF-2DD1E3D32615}" srcOrd="4" destOrd="0" presId="urn:microsoft.com/office/officeart/2005/8/layout/cycle6"/>
    <dgm:cxn modelId="{3B7D904F-FCC2-474D-A636-B00850F766EC}" type="presParOf" srcId="{938A4742-4127-4CD0-B57C-7246F37C843B}" destId="{01918C18-CB6B-42B2-9CAB-EBE9FBA391CD}" srcOrd="5" destOrd="0" presId="urn:microsoft.com/office/officeart/2005/8/layout/cycle6"/>
    <dgm:cxn modelId="{A33756A7-45BD-4CBA-8EA9-1B9DC17D6EA9}" type="presParOf" srcId="{938A4742-4127-4CD0-B57C-7246F37C843B}" destId="{C69D56D5-C9C2-48A2-A6AA-5A0F44AB4B32}" srcOrd="6" destOrd="0" presId="urn:microsoft.com/office/officeart/2005/8/layout/cycle6"/>
    <dgm:cxn modelId="{C6C5F6A3-43CE-431F-A708-A186CC652BB1}" type="presParOf" srcId="{938A4742-4127-4CD0-B57C-7246F37C843B}" destId="{74E67025-3590-43DD-ACB1-35651273F4D9}" srcOrd="7" destOrd="0" presId="urn:microsoft.com/office/officeart/2005/8/layout/cycle6"/>
    <dgm:cxn modelId="{8E8DE1EC-6B82-48FF-8A1A-9521D31E9C38}" type="presParOf" srcId="{938A4742-4127-4CD0-B57C-7246F37C843B}" destId="{4F91F47E-46E0-4084-9E83-CB4498173763}" srcOrd="8" destOrd="0" presId="urn:microsoft.com/office/officeart/2005/8/layout/cycle6"/>
  </dgm:cxnLst>
  <dgm:bg/>
  <dgm:whole>
    <a:ln w="12700" cmpd="sng"/>
  </dgm:whole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F17A54-2525-46AC-AFAB-72A101FCFE28}" type="doc">
      <dgm:prSet loTypeId="urn:microsoft.com/office/officeart/2005/8/layout/radial4" loCatId="relationship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th-TH"/>
        </a:p>
      </dgm:t>
    </dgm:pt>
    <dgm:pt modelId="{9879643E-1124-49B5-BC7D-E404E4F212B0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ประชาธิปไตย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7CF63588-B25C-42A3-96A4-62161430141F}" type="parTrans" cxnId="{0E809749-8128-4BC9-9640-E67C02E877F8}">
      <dgm:prSet/>
      <dgm:spPr/>
      <dgm:t>
        <a:bodyPr/>
        <a:lstStyle/>
        <a:p>
          <a:endParaRPr lang="th-TH"/>
        </a:p>
      </dgm:t>
    </dgm:pt>
    <dgm:pt modelId="{CBE509DA-B695-47F3-897D-AFAFB3551ACA}" type="sibTrans" cxnId="{0E809749-8128-4BC9-9640-E67C02E877F8}">
      <dgm:prSet/>
      <dgm:spPr/>
      <dgm:t>
        <a:bodyPr/>
        <a:lstStyle/>
        <a:p>
          <a:endParaRPr lang="th-TH"/>
        </a:p>
      </dgm:t>
    </dgm:pt>
    <dgm:pt modelId="{2FE4F09A-4652-48BC-A130-EDC4209DC0A1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มีเหตุผล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893A2ABE-1F7E-4788-80B8-2E36C5FA769B}" type="parTrans" cxnId="{1F7ECB93-661A-47C5-991D-065C64CB38F4}">
      <dgm:prSet/>
      <dgm:spPr/>
      <dgm:t>
        <a:bodyPr/>
        <a:lstStyle/>
        <a:p>
          <a:endParaRPr lang="th-TH"/>
        </a:p>
      </dgm:t>
    </dgm:pt>
    <dgm:pt modelId="{1E38F188-0559-4DF9-A257-6179EDB018E6}" type="sibTrans" cxnId="{1F7ECB93-661A-47C5-991D-065C64CB38F4}">
      <dgm:prSet/>
      <dgm:spPr/>
      <dgm:t>
        <a:bodyPr/>
        <a:lstStyle/>
        <a:p>
          <a:endParaRPr lang="th-TH"/>
        </a:p>
      </dgm:t>
    </dgm:pt>
    <dgm:pt modelId="{4AAB7672-AFAD-474E-AA84-CD2C9CD8EE2A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สมัครใจ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D4213434-3AAD-4881-B190-A72CE5DC06E3}" type="parTrans" cxnId="{09690247-A38C-4FA9-B5D6-CC187D82F4F4}">
      <dgm:prSet/>
      <dgm:spPr/>
      <dgm:t>
        <a:bodyPr/>
        <a:lstStyle/>
        <a:p>
          <a:endParaRPr lang="th-TH"/>
        </a:p>
      </dgm:t>
    </dgm:pt>
    <dgm:pt modelId="{249D10F1-9901-4144-AD79-433DA2C7FE69}" type="sibTrans" cxnId="{09690247-A38C-4FA9-B5D6-CC187D82F4F4}">
      <dgm:prSet/>
      <dgm:spPr/>
      <dgm:t>
        <a:bodyPr/>
        <a:lstStyle/>
        <a:p>
          <a:endParaRPr lang="th-TH"/>
        </a:p>
      </dgm:t>
    </dgm:pt>
    <dgm:pt modelId="{BE6432B2-6C92-4F8B-B578-24FB26D90E07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น้ำใจนักกีฬา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831CFB01-4943-4C8B-91CF-DD2EDB23F21E}" type="parTrans" cxnId="{4086FEBA-46F4-44E8-94BA-9677BC099DBC}">
      <dgm:prSet/>
      <dgm:spPr/>
      <dgm:t>
        <a:bodyPr/>
        <a:lstStyle/>
        <a:p>
          <a:endParaRPr lang="th-TH"/>
        </a:p>
      </dgm:t>
    </dgm:pt>
    <dgm:pt modelId="{8E224AD9-A77A-4C70-82D9-A234988B5DE8}" type="sibTrans" cxnId="{4086FEBA-46F4-44E8-94BA-9677BC099DBC}">
      <dgm:prSet/>
      <dgm:spPr/>
      <dgm:t>
        <a:bodyPr/>
        <a:lstStyle/>
        <a:p>
          <a:endParaRPr lang="th-TH"/>
        </a:p>
      </dgm:t>
    </dgm:pt>
    <dgm:pt modelId="{56C8A254-B448-47B4-8EE7-9920D2E49262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ยึดกฎหมาย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AE41F563-42CB-4722-B6C7-C1F2CA76647A}" type="parTrans" cxnId="{D01666E2-239F-41FE-A4F8-B0C30C66F441}">
      <dgm:prSet/>
      <dgm:spPr/>
      <dgm:t>
        <a:bodyPr/>
        <a:lstStyle/>
        <a:p>
          <a:endParaRPr lang="th-TH"/>
        </a:p>
      </dgm:t>
    </dgm:pt>
    <dgm:pt modelId="{D8B4D6E3-266F-4AD5-9DDF-83726DEB1831}" type="sibTrans" cxnId="{D01666E2-239F-41FE-A4F8-B0C30C66F441}">
      <dgm:prSet/>
      <dgm:spPr/>
      <dgm:t>
        <a:bodyPr/>
        <a:lstStyle/>
        <a:p>
          <a:endParaRPr lang="th-TH"/>
        </a:p>
      </dgm:t>
    </dgm:pt>
    <dgm:pt modelId="{00234478-5B84-45B1-99F1-CB08B27FCB7C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รับความเท่าเทียม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021CCF63-4E9A-4A41-85D9-7601BD32B2FE}" type="parTrans" cxnId="{773E42FC-7893-4189-AEBF-E4A37E9B13C4}">
      <dgm:prSet/>
      <dgm:spPr/>
      <dgm:t>
        <a:bodyPr/>
        <a:lstStyle/>
        <a:p>
          <a:endParaRPr lang="th-TH"/>
        </a:p>
      </dgm:t>
    </dgm:pt>
    <dgm:pt modelId="{5954080C-B7AD-4E10-BC91-1B4DEBFD8941}" type="sibTrans" cxnId="{773E42FC-7893-4189-AEBF-E4A37E9B13C4}">
      <dgm:prSet/>
      <dgm:spPr/>
      <dgm:t>
        <a:bodyPr/>
        <a:lstStyle/>
        <a:p>
          <a:endParaRPr lang="th-TH"/>
        </a:p>
      </dgm:t>
    </dgm:pt>
    <dgm:pt modelId="{C855E249-4B68-4047-BE66-8952E09E5408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ประโยชน์สาธารณะ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78E8006B-777D-4253-A522-30058EBFBCB5}" type="parTrans" cxnId="{0FC060A1-584A-4F68-AAE3-344EBA843617}">
      <dgm:prSet/>
      <dgm:spPr/>
      <dgm:t>
        <a:bodyPr/>
        <a:lstStyle/>
        <a:p>
          <a:endParaRPr lang="th-TH"/>
        </a:p>
      </dgm:t>
    </dgm:pt>
    <dgm:pt modelId="{5CDF93FB-1DAD-433B-BD73-40C1B6CA8E66}" type="sibTrans" cxnId="{0FC060A1-584A-4F68-AAE3-344EBA843617}">
      <dgm:prSet/>
      <dgm:spPr/>
      <dgm:t>
        <a:bodyPr/>
        <a:lstStyle/>
        <a:p>
          <a:endParaRPr lang="th-TH"/>
        </a:p>
      </dgm:t>
    </dgm:pt>
    <dgm:pt modelId="{50C63198-1A01-4DDC-BE91-A80A54076606}">
      <dgm:prSet phldrT="[ข้อความ]" custT="1"/>
      <dgm:spPr/>
      <dgm:t>
        <a:bodyPr/>
        <a:lstStyle/>
        <a:p>
          <a:r>
            <a:rPr lang="th-TH" sz="2800" b="1" dirty="0" smtClean="0">
              <a:latin typeface="TH SarabunPSK" pitchFamily="34" charset="-34"/>
              <a:cs typeface="TH SarabunPSK" pitchFamily="34" charset="-34"/>
            </a:rPr>
            <a:t>มีส่วนร่วม</a:t>
          </a:r>
          <a:endParaRPr lang="th-TH" sz="2800" b="1" dirty="0">
            <a:latin typeface="TH SarabunPSK" pitchFamily="34" charset="-34"/>
            <a:cs typeface="TH SarabunPSK" pitchFamily="34" charset="-34"/>
          </a:endParaRPr>
        </a:p>
      </dgm:t>
    </dgm:pt>
    <dgm:pt modelId="{B22BDFC8-C287-491E-AB67-7ED3C2FDFD2C}" type="parTrans" cxnId="{05892181-3EDF-40EC-861C-39E3A13623DB}">
      <dgm:prSet/>
      <dgm:spPr/>
      <dgm:t>
        <a:bodyPr/>
        <a:lstStyle/>
        <a:p>
          <a:endParaRPr lang="th-TH"/>
        </a:p>
      </dgm:t>
    </dgm:pt>
    <dgm:pt modelId="{3C5A6871-8685-4A3D-BAD1-72454C2E54BD}" type="sibTrans" cxnId="{05892181-3EDF-40EC-861C-39E3A13623DB}">
      <dgm:prSet/>
      <dgm:spPr/>
      <dgm:t>
        <a:bodyPr/>
        <a:lstStyle/>
        <a:p>
          <a:endParaRPr lang="th-TH"/>
        </a:p>
      </dgm:t>
    </dgm:pt>
    <dgm:pt modelId="{A351979C-B083-4972-802D-B940CE37ECE4}" type="pres">
      <dgm:prSet presAssocID="{66F17A54-2525-46AC-AFAB-72A101FCFE28}" presName="cycle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288EA11A-2E3C-488A-AD9F-8D479583EC06}" type="pres">
      <dgm:prSet presAssocID="{9879643E-1124-49B5-BC7D-E404E4F212B0}" presName="centerShape" presStyleLbl="node0" presStyleIdx="0" presStyleCnt="1"/>
      <dgm:spPr/>
      <dgm:t>
        <a:bodyPr/>
        <a:lstStyle/>
        <a:p>
          <a:endParaRPr lang="th-TH"/>
        </a:p>
      </dgm:t>
    </dgm:pt>
    <dgm:pt modelId="{15AD351D-5C4C-4818-A088-15550B35A548}" type="pres">
      <dgm:prSet presAssocID="{893A2ABE-1F7E-4788-80B8-2E36C5FA769B}" presName="parTrans" presStyleLbl="bgSibTrans2D1" presStyleIdx="0" presStyleCnt="7"/>
      <dgm:spPr/>
    </dgm:pt>
    <dgm:pt modelId="{7C7D8080-F5E0-43E6-8E8C-4BBAAD48C985}" type="pres">
      <dgm:prSet presAssocID="{2FE4F09A-4652-48BC-A130-EDC4209DC0A1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7A208317-6F2F-4D7A-AF09-C2886D5C94D4}" type="pres">
      <dgm:prSet presAssocID="{D4213434-3AAD-4881-B190-A72CE5DC06E3}" presName="parTrans" presStyleLbl="bgSibTrans2D1" presStyleIdx="1" presStyleCnt="7"/>
      <dgm:spPr/>
    </dgm:pt>
    <dgm:pt modelId="{165AE520-1CAF-4766-A992-5A3161959914}" type="pres">
      <dgm:prSet presAssocID="{4AAB7672-AFAD-474E-AA84-CD2C9CD8EE2A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CC1C4296-10D0-418E-872A-E9260CB110DC}" type="pres">
      <dgm:prSet presAssocID="{831CFB01-4943-4C8B-91CF-DD2EDB23F21E}" presName="parTrans" presStyleLbl="bgSibTrans2D1" presStyleIdx="2" presStyleCnt="7"/>
      <dgm:spPr/>
    </dgm:pt>
    <dgm:pt modelId="{44ECA47A-56BA-47F4-9ACD-7747542498C1}" type="pres">
      <dgm:prSet presAssocID="{BE6432B2-6C92-4F8B-B578-24FB26D90E07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F5A82308-4962-400D-AE98-E0CEA8B90BDC}" type="pres">
      <dgm:prSet presAssocID="{AE41F563-42CB-4722-B6C7-C1F2CA76647A}" presName="parTrans" presStyleLbl="bgSibTrans2D1" presStyleIdx="3" presStyleCnt="7"/>
      <dgm:spPr/>
    </dgm:pt>
    <dgm:pt modelId="{E8A57640-A5A2-451E-93E5-1D354C5EE0B0}" type="pres">
      <dgm:prSet presAssocID="{56C8A254-B448-47B4-8EE7-9920D2E49262}" presName="node" presStyleLbl="node1" presStyleIdx="3" presStyleCnt="7">
        <dgm:presLayoutVars>
          <dgm:bulletEnabled val="1"/>
        </dgm:presLayoutVars>
      </dgm:prSet>
      <dgm:spPr/>
    </dgm:pt>
    <dgm:pt modelId="{25809E36-9C70-43E9-9101-A36789745640}" type="pres">
      <dgm:prSet presAssocID="{021CCF63-4E9A-4A41-85D9-7601BD32B2FE}" presName="parTrans" presStyleLbl="bgSibTrans2D1" presStyleIdx="4" presStyleCnt="7"/>
      <dgm:spPr/>
    </dgm:pt>
    <dgm:pt modelId="{933B1D0A-78DB-4F5B-B09B-69DB1ADC71A1}" type="pres">
      <dgm:prSet presAssocID="{00234478-5B84-45B1-99F1-CB08B27FCB7C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08287F4-49CB-43E9-ABAD-BCD87DB5986A}" type="pres">
      <dgm:prSet presAssocID="{78E8006B-777D-4253-A522-30058EBFBCB5}" presName="parTrans" presStyleLbl="bgSibTrans2D1" presStyleIdx="5" presStyleCnt="7"/>
      <dgm:spPr/>
    </dgm:pt>
    <dgm:pt modelId="{A6F30F01-59CE-4187-8169-384727A68203}" type="pres">
      <dgm:prSet presAssocID="{C855E249-4B68-4047-BE66-8952E09E5408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548DD114-7F76-4AE5-86DE-4FCE83B8B8C4}" type="pres">
      <dgm:prSet presAssocID="{B22BDFC8-C287-491E-AB67-7ED3C2FDFD2C}" presName="parTrans" presStyleLbl="bgSibTrans2D1" presStyleIdx="6" presStyleCnt="7"/>
      <dgm:spPr/>
    </dgm:pt>
    <dgm:pt modelId="{3A92A77C-58C8-481C-9F47-A5535320D3E5}" type="pres">
      <dgm:prSet presAssocID="{50C63198-1A01-4DDC-BE91-A80A54076606}" presName="node" presStyleLbl="node1" presStyleIdx="6" presStyleCnt="7">
        <dgm:presLayoutVars>
          <dgm:bulletEnabled val="1"/>
        </dgm:presLayoutVars>
      </dgm:prSet>
      <dgm:spPr/>
    </dgm:pt>
  </dgm:ptLst>
  <dgm:cxnLst>
    <dgm:cxn modelId="{496CEBA1-7A98-4965-B7B8-290EFB670313}" type="presOf" srcId="{BE6432B2-6C92-4F8B-B578-24FB26D90E07}" destId="{44ECA47A-56BA-47F4-9ACD-7747542498C1}" srcOrd="0" destOrd="0" presId="urn:microsoft.com/office/officeart/2005/8/layout/radial4"/>
    <dgm:cxn modelId="{E2F334E6-DFA0-43E4-A6AC-5909864C5BCD}" type="presOf" srcId="{50C63198-1A01-4DDC-BE91-A80A54076606}" destId="{3A92A77C-58C8-481C-9F47-A5535320D3E5}" srcOrd="0" destOrd="0" presId="urn:microsoft.com/office/officeart/2005/8/layout/radial4"/>
    <dgm:cxn modelId="{44895F61-879B-4C0E-9E48-65145D1840B4}" type="presOf" srcId="{AE41F563-42CB-4722-B6C7-C1F2CA76647A}" destId="{F5A82308-4962-400D-AE98-E0CEA8B90BDC}" srcOrd="0" destOrd="0" presId="urn:microsoft.com/office/officeart/2005/8/layout/radial4"/>
    <dgm:cxn modelId="{00C7529E-2CFA-4C68-8B48-408A2628D24A}" type="presOf" srcId="{021CCF63-4E9A-4A41-85D9-7601BD32B2FE}" destId="{25809E36-9C70-43E9-9101-A36789745640}" srcOrd="0" destOrd="0" presId="urn:microsoft.com/office/officeart/2005/8/layout/radial4"/>
    <dgm:cxn modelId="{D01666E2-239F-41FE-A4F8-B0C30C66F441}" srcId="{9879643E-1124-49B5-BC7D-E404E4F212B0}" destId="{56C8A254-B448-47B4-8EE7-9920D2E49262}" srcOrd="3" destOrd="0" parTransId="{AE41F563-42CB-4722-B6C7-C1F2CA76647A}" sibTransId="{D8B4D6E3-266F-4AD5-9DDF-83726DEB1831}"/>
    <dgm:cxn modelId="{0E809749-8128-4BC9-9640-E67C02E877F8}" srcId="{66F17A54-2525-46AC-AFAB-72A101FCFE28}" destId="{9879643E-1124-49B5-BC7D-E404E4F212B0}" srcOrd="0" destOrd="0" parTransId="{7CF63588-B25C-42A3-96A4-62161430141F}" sibTransId="{CBE509DA-B695-47F3-897D-AFAFB3551ACA}"/>
    <dgm:cxn modelId="{4086FEBA-46F4-44E8-94BA-9677BC099DBC}" srcId="{9879643E-1124-49B5-BC7D-E404E4F212B0}" destId="{BE6432B2-6C92-4F8B-B578-24FB26D90E07}" srcOrd="2" destOrd="0" parTransId="{831CFB01-4943-4C8B-91CF-DD2EDB23F21E}" sibTransId="{8E224AD9-A77A-4C70-82D9-A234988B5DE8}"/>
    <dgm:cxn modelId="{05892181-3EDF-40EC-861C-39E3A13623DB}" srcId="{9879643E-1124-49B5-BC7D-E404E4F212B0}" destId="{50C63198-1A01-4DDC-BE91-A80A54076606}" srcOrd="6" destOrd="0" parTransId="{B22BDFC8-C287-491E-AB67-7ED3C2FDFD2C}" sibTransId="{3C5A6871-8685-4A3D-BAD1-72454C2E54BD}"/>
    <dgm:cxn modelId="{F725F8D5-F8EE-4390-B241-403C569D65F2}" type="presOf" srcId="{4AAB7672-AFAD-474E-AA84-CD2C9CD8EE2A}" destId="{165AE520-1CAF-4766-A992-5A3161959914}" srcOrd="0" destOrd="0" presId="urn:microsoft.com/office/officeart/2005/8/layout/radial4"/>
    <dgm:cxn modelId="{7A66A56E-DE14-4EEE-9B72-8C077FE3213A}" type="presOf" srcId="{831CFB01-4943-4C8B-91CF-DD2EDB23F21E}" destId="{CC1C4296-10D0-418E-872A-E9260CB110DC}" srcOrd="0" destOrd="0" presId="urn:microsoft.com/office/officeart/2005/8/layout/radial4"/>
    <dgm:cxn modelId="{6D2875C1-2288-41B2-A8A5-F2C8A9D733D7}" type="presOf" srcId="{66F17A54-2525-46AC-AFAB-72A101FCFE28}" destId="{A351979C-B083-4972-802D-B940CE37ECE4}" srcOrd="0" destOrd="0" presId="urn:microsoft.com/office/officeart/2005/8/layout/radial4"/>
    <dgm:cxn modelId="{5504C5B4-45B0-4605-A4F3-702A77199B92}" type="presOf" srcId="{B22BDFC8-C287-491E-AB67-7ED3C2FDFD2C}" destId="{548DD114-7F76-4AE5-86DE-4FCE83B8B8C4}" srcOrd="0" destOrd="0" presId="urn:microsoft.com/office/officeart/2005/8/layout/radial4"/>
    <dgm:cxn modelId="{0FC060A1-584A-4F68-AAE3-344EBA843617}" srcId="{9879643E-1124-49B5-BC7D-E404E4F212B0}" destId="{C855E249-4B68-4047-BE66-8952E09E5408}" srcOrd="5" destOrd="0" parTransId="{78E8006B-777D-4253-A522-30058EBFBCB5}" sibTransId="{5CDF93FB-1DAD-433B-BD73-40C1B6CA8E66}"/>
    <dgm:cxn modelId="{1F7ECB93-661A-47C5-991D-065C64CB38F4}" srcId="{9879643E-1124-49B5-BC7D-E404E4F212B0}" destId="{2FE4F09A-4652-48BC-A130-EDC4209DC0A1}" srcOrd="0" destOrd="0" parTransId="{893A2ABE-1F7E-4788-80B8-2E36C5FA769B}" sibTransId="{1E38F188-0559-4DF9-A257-6179EDB018E6}"/>
    <dgm:cxn modelId="{751758DA-E6D6-4409-B813-BC1E300BF4BC}" type="presOf" srcId="{9879643E-1124-49B5-BC7D-E404E4F212B0}" destId="{288EA11A-2E3C-488A-AD9F-8D479583EC06}" srcOrd="0" destOrd="0" presId="urn:microsoft.com/office/officeart/2005/8/layout/radial4"/>
    <dgm:cxn modelId="{AF96CB25-9728-440F-B073-10611E385BE3}" type="presOf" srcId="{C855E249-4B68-4047-BE66-8952E09E5408}" destId="{A6F30F01-59CE-4187-8169-384727A68203}" srcOrd="0" destOrd="0" presId="urn:microsoft.com/office/officeart/2005/8/layout/radial4"/>
    <dgm:cxn modelId="{BD522CD2-F22D-438D-9E84-F6CB3EC3758C}" type="presOf" srcId="{2FE4F09A-4652-48BC-A130-EDC4209DC0A1}" destId="{7C7D8080-F5E0-43E6-8E8C-4BBAAD48C985}" srcOrd="0" destOrd="0" presId="urn:microsoft.com/office/officeart/2005/8/layout/radial4"/>
    <dgm:cxn modelId="{E0EE1B59-17D0-476C-91D7-A447BD96A3C9}" type="presOf" srcId="{00234478-5B84-45B1-99F1-CB08B27FCB7C}" destId="{933B1D0A-78DB-4F5B-B09B-69DB1ADC71A1}" srcOrd="0" destOrd="0" presId="urn:microsoft.com/office/officeart/2005/8/layout/radial4"/>
    <dgm:cxn modelId="{3E14B477-F750-45C9-8B20-F397631AE44F}" type="presOf" srcId="{D4213434-3AAD-4881-B190-A72CE5DC06E3}" destId="{7A208317-6F2F-4D7A-AF09-C2886D5C94D4}" srcOrd="0" destOrd="0" presId="urn:microsoft.com/office/officeart/2005/8/layout/radial4"/>
    <dgm:cxn modelId="{09690247-A38C-4FA9-B5D6-CC187D82F4F4}" srcId="{9879643E-1124-49B5-BC7D-E404E4F212B0}" destId="{4AAB7672-AFAD-474E-AA84-CD2C9CD8EE2A}" srcOrd="1" destOrd="0" parTransId="{D4213434-3AAD-4881-B190-A72CE5DC06E3}" sibTransId="{249D10F1-9901-4144-AD79-433DA2C7FE69}"/>
    <dgm:cxn modelId="{6D2BB6CE-9875-4AFF-A1A4-1F6E90BCB3EE}" type="presOf" srcId="{893A2ABE-1F7E-4788-80B8-2E36C5FA769B}" destId="{15AD351D-5C4C-4818-A088-15550B35A548}" srcOrd="0" destOrd="0" presId="urn:microsoft.com/office/officeart/2005/8/layout/radial4"/>
    <dgm:cxn modelId="{773E42FC-7893-4189-AEBF-E4A37E9B13C4}" srcId="{9879643E-1124-49B5-BC7D-E404E4F212B0}" destId="{00234478-5B84-45B1-99F1-CB08B27FCB7C}" srcOrd="4" destOrd="0" parTransId="{021CCF63-4E9A-4A41-85D9-7601BD32B2FE}" sibTransId="{5954080C-B7AD-4E10-BC91-1B4DEBFD8941}"/>
    <dgm:cxn modelId="{934650DA-A9DB-460F-ACBB-4CE0646D3127}" type="presOf" srcId="{78E8006B-777D-4253-A522-30058EBFBCB5}" destId="{508287F4-49CB-43E9-ABAD-BCD87DB5986A}" srcOrd="0" destOrd="0" presId="urn:microsoft.com/office/officeart/2005/8/layout/radial4"/>
    <dgm:cxn modelId="{6A7A0D4D-5A28-418C-9B71-45D9B5B81F88}" type="presOf" srcId="{56C8A254-B448-47B4-8EE7-9920D2E49262}" destId="{E8A57640-A5A2-451E-93E5-1D354C5EE0B0}" srcOrd="0" destOrd="0" presId="urn:microsoft.com/office/officeart/2005/8/layout/radial4"/>
    <dgm:cxn modelId="{2A3E02C7-F9A6-4AF3-89D5-1213C7C20162}" type="presParOf" srcId="{A351979C-B083-4972-802D-B940CE37ECE4}" destId="{288EA11A-2E3C-488A-AD9F-8D479583EC06}" srcOrd="0" destOrd="0" presId="urn:microsoft.com/office/officeart/2005/8/layout/radial4"/>
    <dgm:cxn modelId="{22CE6281-6330-4862-919F-60103758565E}" type="presParOf" srcId="{A351979C-B083-4972-802D-B940CE37ECE4}" destId="{15AD351D-5C4C-4818-A088-15550B35A548}" srcOrd="1" destOrd="0" presId="urn:microsoft.com/office/officeart/2005/8/layout/radial4"/>
    <dgm:cxn modelId="{686B8494-8821-474A-B4FC-50C95E2BBC09}" type="presParOf" srcId="{A351979C-B083-4972-802D-B940CE37ECE4}" destId="{7C7D8080-F5E0-43E6-8E8C-4BBAAD48C985}" srcOrd="2" destOrd="0" presId="urn:microsoft.com/office/officeart/2005/8/layout/radial4"/>
    <dgm:cxn modelId="{6C95D8D6-9784-46F9-9CE8-09CE61772B06}" type="presParOf" srcId="{A351979C-B083-4972-802D-B940CE37ECE4}" destId="{7A208317-6F2F-4D7A-AF09-C2886D5C94D4}" srcOrd="3" destOrd="0" presId="urn:microsoft.com/office/officeart/2005/8/layout/radial4"/>
    <dgm:cxn modelId="{A2196D6C-44A5-4558-9F56-BB6941A1C6FF}" type="presParOf" srcId="{A351979C-B083-4972-802D-B940CE37ECE4}" destId="{165AE520-1CAF-4766-A992-5A3161959914}" srcOrd="4" destOrd="0" presId="urn:microsoft.com/office/officeart/2005/8/layout/radial4"/>
    <dgm:cxn modelId="{ECC76B2C-7EB2-4794-B065-C438C7341F35}" type="presParOf" srcId="{A351979C-B083-4972-802D-B940CE37ECE4}" destId="{CC1C4296-10D0-418E-872A-E9260CB110DC}" srcOrd="5" destOrd="0" presId="urn:microsoft.com/office/officeart/2005/8/layout/radial4"/>
    <dgm:cxn modelId="{0132E2B9-40DA-4DAB-82EB-2888AAFBCA13}" type="presParOf" srcId="{A351979C-B083-4972-802D-B940CE37ECE4}" destId="{44ECA47A-56BA-47F4-9ACD-7747542498C1}" srcOrd="6" destOrd="0" presId="urn:microsoft.com/office/officeart/2005/8/layout/radial4"/>
    <dgm:cxn modelId="{0A12CCDD-539D-49AC-AC20-3C844B4D28F6}" type="presParOf" srcId="{A351979C-B083-4972-802D-B940CE37ECE4}" destId="{F5A82308-4962-400D-AE98-E0CEA8B90BDC}" srcOrd="7" destOrd="0" presId="urn:microsoft.com/office/officeart/2005/8/layout/radial4"/>
    <dgm:cxn modelId="{FB821DCD-4C8A-4174-903B-B35B8805779B}" type="presParOf" srcId="{A351979C-B083-4972-802D-B940CE37ECE4}" destId="{E8A57640-A5A2-451E-93E5-1D354C5EE0B0}" srcOrd="8" destOrd="0" presId="urn:microsoft.com/office/officeart/2005/8/layout/radial4"/>
    <dgm:cxn modelId="{42084476-354B-4AB9-85B4-69D231A28895}" type="presParOf" srcId="{A351979C-B083-4972-802D-B940CE37ECE4}" destId="{25809E36-9C70-43E9-9101-A36789745640}" srcOrd="9" destOrd="0" presId="urn:microsoft.com/office/officeart/2005/8/layout/radial4"/>
    <dgm:cxn modelId="{1950162B-7BFD-4CEE-9388-6008125AA0A0}" type="presParOf" srcId="{A351979C-B083-4972-802D-B940CE37ECE4}" destId="{933B1D0A-78DB-4F5B-B09B-69DB1ADC71A1}" srcOrd="10" destOrd="0" presId="urn:microsoft.com/office/officeart/2005/8/layout/radial4"/>
    <dgm:cxn modelId="{DCEE5C4C-4E12-4423-9AE2-0C21660BB6A9}" type="presParOf" srcId="{A351979C-B083-4972-802D-B940CE37ECE4}" destId="{508287F4-49CB-43E9-ABAD-BCD87DB5986A}" srcOrd="11" destOrd="0" presId="urn:microsoft.com/office/officeart/2005/8/layout/radial4"/>
    <dgm:cxn modelId="{AA49FB67-F234-47EF-BF14-54C9CBFBF991}" type="presParOf" srcId="{A351979C-B083-4972-802D-B940CE37ECE4}" destId="{A6F30F01-59CE-4187-8169-384727A68203}" srcOrd="12" destOrd="0" presId="urn:microsoft.com/office/officeart/2005/8/layout/radial4"/>
    <dgm:cxn modelId="{AD366C71-A65B-4973-A80C-DBF38F77E561}" type="presParOf" srcId="{A351979C-B083-4972-802D-B940CE37ECE4}" destId="{548DD114-7F76-4AE5-86DE-4FCE83B8B8C4}" srcOrd="13" destOrd="0" presId="urn:microsoft.com/office/officeart/2005/8/layout/radial4"/>
    <dgm:cxn modelId="{DA76F8C9-096C-48EA-AB96-57920D44E23B}" type="presParOf" srcId="{A351979C-B083-4972-802D-B940CE37ECE4}" destId="{3A92A77C-58C8-481C-9F47-A5535320D3E5}" srcOrd="14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989E29F-12B5-405A-857F-399F81A16182}" type="doc">
      <dgm:prSet loTypeId="urn:microsoft.com/office/officeart/2005/8/layout/arrow2" loCatId="process" qsTypeId="urn:microsoft.com/office/officeart/2005/8/quickstyle/3d1" qsCatId="3D" csTypeId="urn:microsoft.com/office/officeart/2005/8/colors/accent1_1" csCatId="accent1" phldr="1"/>
      <dgm:spPr/>
    </dgm:pt>
    <dgm:pt modelId="{D29E6BDC-5F91-48C6-A7E6-E16C01C8A14E}">
      <dgm:prSet phldrT="[ข้อความ]"/>
      <dgm:spPr>
        <a:noFill/>
      </dgm:spPr>
      <dgm:t>
        <a:bodyPr/>
        <a:lstStyle/>
        <a:p>
          <a:r>
            <a:rPr lang="th-TH" b="1" dirty="0" smtClean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rPr>
            <a:t>สะสางแก้ไขปัญหาเดิม</a:t>
          </a:r>
          <a:endParaRPr lang="th-TH" b="1" dirty="0">
            <a:solidFill>
              <a:srgbClr val="A50021"/>
            </a:solidFill>
            <a:latin typeface="TH SarabunPSK" pitchFamily="34" charset="-34"/>
            <a:cs typeface="TH SarabunPSK" pitchFamily="34" charset="-34"/>
          </a:endParaRPr>
        </a:p>
      </dgm:t>
    </dgm:pt>
    <dgm:pt modelId="{03286CE8-DEE2-43B5-B5FB-759705087BD4}" type="parTrans" cxnId="{9E049790-0C34-41F7-A08A-95798060761E}">
      <dgm:prSet/>
      <dgm:spPr/>
      <dgm:t>
        <a:bodyPr/>
        <a:lstStyle/>
        <a:p>
          <a:endParaRPr lang="th-TH"/>
        </a:p>
      </dgm:t>
    </dgm:pt>
    <dgm:pt modelId="{38655096-28CD-4BE8-A947-6797B0F8C4C3}" type="sibTrans" cxnId="{9E049790-0C34-41F7-A08A-95798060761E}">
      <dgm:prSet/>
      <dgm:spPr/>
      <dgm:t>
        <a:bodyPr/>
        <a:lstStyle/>
        <a:p>
          <a:endParaRPr lang="th-TH"/>
        </a:p>
      </dgm:t>
    </dgm:pt>
    <dgm:pt modelId="{E8D8A792-9408-4351-B4FE-2835393F0FEC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rPr>
            <a:t>นำการเปลี่ยนแปลง</a:t>
          </a:r>
          <a:endParaRPr lang="th-TH" b="1" dirty="0">
            <a:solidFill>
              <a:srgbClr val="A50021"/>
            </a:solidFill>
            <a:latin typeface="TH SarabunPSK" pitchFamily="34" charset="-34"/>
            <a:cs typeface="TH SarabunPSK" pitchFamily="34" charset="-34"/>
          </a:endParaRPr>
        </a:p>
      </dgm:t>
    </dgm:pt>
    <dgm:pt modelId="{B6EDC2D6-67F9-4369-AF33-EF598733FC4B}" type="parTrans" cxnId="{AA4785AA-CEFB-45E5-BA33-79E48A16A07B}">
      <dgm:prSet/>
      <dgm:spPr/>
      <dgm:t>
        <a:bodyPr/>
        <a:lstStyle/>
        <a:p>
          <a:endParaRPr lang="th-TH"/>
        </a:p>
      </dgm:t>
    </dgm:pt>
    <dgm:pt modelId="{DE330E63-2414-42A6-9AE8-842DB6A37FA8}" type="sibTrans" cxnId="{AA4785AA-CEFB-45E5-BA33-79E48A16A07B}">
      <dgm:prSet/>
      <dgm:spPr/>
      <dgm:t>
        <a:bodyPr/>
        <a:lstStyle/>
        <a:p>
          <a:endParaRPr lang="th-TH"/>
        </a:p>
      </dgm:t>
    </dgm:pt>
    <dgm:pt modelId="{5868BA23-BEC0-4AA3-B903-7C93C35061A4}">
      <dgm:prSet phldrT="[ข้อความ]"/>
      <dgm:spPr/>
      <dgm:t>
        <a:bodyPr/>
        <a:lstStyle/>
        <a:p>
          <a:r>
            <a:rPr lang="th-TH" b="1" dirty="0" smtClean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rPr>
            <a:t>ขับเคลื่อนงานอย่างมียุทธศาสตร์</a:t>
          </a:r>
          <a:endParaRPr lang="th-TH" b="1" dirty="0">
            <a:solidFill>
              <a:srgbClr val="A50021"/>
            </a:solidFill>
            <a:latin typeface="TH SarabunPSK" pitchFamily="34" charset="-34"/>
            <a:cs typeface="TH SarabunPSK" pitchFamily="34" charset="-34"/>
          </a:endParaRPr>
        </a:p>
      </dgm:t>
    </dgm:pt>
    <dgm:pt modelId="{3EFCD55C-2F14-4D20-8A32-A519D910A82A}" type="parTrans" cxnId="{280394DC-0C9C-4F7B-BACB-657139A7298C}">
      <dgm:prSet/>
      <dgm:spPr/>
      <dgm:t>
        <a:bodyPr/>
        <a:lstStyle/>
        <a:p>
          <a:endParaRPr lang="th-TH"/>
        </a:p>
      </dgm:t>
    </dgm:pt>
    <dgm:pt modelId="{EB2C8565-39AC-436D-9A02-23FB1F3085DC}" type="sibTrans" cxnId="{280394DC-0C9C-4F7B-BACB-657139A7298C}">
      <dgm:prSet/>
      <dgm:spPr/>
      <dgm:t>
        <a:bodyPr/>
        <a:lstStyle/>
        <a:p>
          <a:endParaRPr lang="th-TH"/>
        </a:p>
      </dgm:t>
    </dgm:pt>
    <dgm:pt modelId="{44E7D960-3945-433A-BD9B-95601FE637F9}" type="pres">
      <dgm:prSet presAssocID="{C989E29F-12B5-405A-857F-399F81A16182}" presName="arrowDiagram" presStyleCnt="0">
        <dgm:presLayoutVars>
          <dgm:chMax val="5"/>
          <dgm:dir/>
          <dgm:resizeHandles val="exact"/>
        </dgm:presLayoutVars>
      </dgm:prSet>
      <dgm:spPr/>
    </dgm:pt>
    <dgm:pt modelId="{C1A45BCD-4B87-45D7-8220-71A9D352DB75}" type="pres">
      <dgm:prSet presAssocID="{C989E29F-12B5-405A-857F-399F81A16182}" presName="arrow" presStyleLbl="bgShp" presStyleIdx="0" presStyleCnt="1" custLinFactNeighborX="-3759" custLinFactNeighborY="-10035"/>
      <dgm:spPr/>
    </dgm:pt>
    <dgm:pt modelId="{1A73648A-463A-43AB-83C9-B48AB4620C9A}" type="pres">
      <dgm:prSet presAssocID="{C989E29F-12B5-405A-857F-399F81A16182}" presName="arrowDiagram3" presStyleCnt="0"/>
      <dgm:spPr/>
    </dgm:pt>
    <dgm:pt modelId="{228DF95F-5D7F-4C6B-8B78-DF23440B6ADC}" type="pres">
      <dgm:prSet presAssocID="{D29E6BDC-5F91-48C6-A7E6-E16C01C8A14E}" presName="bullet3a" presStyleLbl="node1" presStyleIdx="0" presStyleCnt="3" custLinFactNeighborX="-47213" custLinFactNeighborY="-73923"/>
      <dgm:spPr>
        <a:solidFill>
          <a:srgbClr val="FF0000"/>
        </a:solidFill>
      </dgm:spPr>
    </dgm:pt>
    <dgm:pt modelId="{C4E0E21A-30A8-405D-98F3-F40A6CFC62DD}" type="pres">
      <dgm:prSet presAssocID="{D29E6BDC-5F91-48C6-A7E6-E16C01C8A14E}" presName="textBox3a" presStyleLbl="revTx" presStyleIdx="0" presStyleCnt="3" custLinFactNeighborX="4534" custLinFactNeighborY="-7917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  <dgm:pt modelId="{E7D40C91-60C2-46D6-A95F-12F836A099C1}" type="pres">
      <dgm:prSet presAssocID="{E8D8A792-9408-4351-B4FE-2835393F0FEC}" presName="bullet3b" presStyleLbl="node1" presStyleIdx="1" presStyleCnt="3"/>
      <dgm:spPr>
        <a:solidFill>
          <a:srgbClr val="FFFF00"/>
        </a:solidFill>
      </dgm:spPr>
    </dgm:pt>
    <dgm:pt modelId="{4409D9B5-9049-474D-842D-D151E4586487}" type="pres">
      <dgm:prSet presAssocID="{E8D8A792-9408-4351-B4FE-2835393F0FEC}" presName="textBox3b" presStyleLbl="revTx" presStyleIdx="1" presStyleCnt="3" custScaleX="126932" custScaleY="53855" custLinFactNeighborX="14933" custLinFactNeighborY="-19932">
        <dgm:presLayoutVars>
          <dgm:bulletEnabled val="1"/>
        </dgm:presLayoutVars>
      </dgm:prSet>
      <dgm:spPr/>
    </dgm:pt>
    <dgm:pt modelId="{D281BDB1-8C75-4B32-8CE3-D16BA88DC95D}" type="pres">
      <dgm:prSet presAssocID="{5868BA23-BEC0-4AA3-B903-7C93C35061A4}" presName="bullet3c" presStyleLbl="node1" presStyleIdx="2" presStyleCnt="3"/>
      <dgm:spPr>
        <a:solidFill>
          <a:srgbClr val="00B050"/>
        </a:solidFill>
      </dgm:spPr>
    </dgm:pt>
    <dgm:pt modelId="{D7073E8E-E5CD-4F47-BE31-50B779D0D3CD}" type="pres">
      <dgm:prSet presAssocID="{5868BA23-BEC0-4AA3-B903-7C93C35061A4}" presName="textBox3c" presStyleLbl="revTx" presStyleIdx="2" presStyleCnt="3" custScaleX="155367" custScaleY="54620" custLinFactNeighborX="26133" custLinFactNeighborY="-6756">
        <dgm:presLayoutVars>
          <dgm:bulletEnabled val="1"/>
        </dgm:presLayoutVars>
      </dgm:prSet>
      <dgm:spPr/>
      <dgm:t>
        <a:bodyPr/>
        <a:lstStyle/>
        <a:p>
          <a:endParaRPr lang="th-TH"/>
        </a:p>
      </dgm:t>
    </dgm:pt>
  </dgm:ptLst>
  <dgm:cxnLst>
    <dgm:cxn modelId="{9E049790-0C34-41F7-A08A-95798060761E}" srcId="{C989E29F-12B5-405A-857F-399F81A16182}" destId="{D29E6BDC-5F91-48C6-A7E6-E16C01C8A14E}" srcOrd="0" destOrd="0" parTransId="{03286CE8-DEE2-43B5-B5FB-759705087BD4}" sibTransId="{38655096-28CD-4BE8-A947-6797B0F8C4C3}"/>
    <dgm:cxn modelId="{280394DC-0C9C-4F7B-BACB-657139A7298C}" srcId="{C989E29F-12B5-405A-857F-399F81A16182}" destId="{5868BA23-BEC0-4AA3-B903-7C93C35061A4}" srcOrd="2" destOrd="0" parTransId="{3EFCD55C-2F14-4D20-8A32-A519D910A82A}" sibTransId="{EB2C8565-39AC-436D-9A02-23FB1F3085DC}"/>
    <dgm:cxn modelId="{AA4785AA-CEFB-45E5-BA33-79E48A16A07B}" srcId="{C989E29F-12B5-405A-857F-399F81A16182}" destId="{E8D8A792-9408-4351-B4FE-2835393F0FEC}" srcOrd="1" destOrd="0" parTransId="{B6EDC2D6-67F9-4369-AF33-EF598733FC4B}" sibTransId="{DE330E63-2414-42A6-9AE8-842DB6A37FA8}"/>
    <dgm:cxn modelId="{52875EB9-2397-4A71-AD5E-872BE9CC55DD}" type="presOf" srcId="{D29E6BDC-5F91-48C6-A7E6-E16C01C8A14E}" destId="{C4E0E21A-30A8-405D-98F3-F40A6CFC62DD}" srcOrd="0" destOrd="0" presId="urn:microsoft.com/office/officeart/2005/8/layout/arrow2"/>
    <dgm:cxn modelId="{3564C411-9B00-46B3-845E-A174B62C7CC4}" type="presOf" srcId="{5868BA23-BEC0-4AA3-B903-7C93C35061A4}" destId="{D7073E8E-E5CD-4F47-BE31-50B779D0D3CD}" srcOrd="0" destOrd="0" presId="urn:microsoft.com/office/officeart/2005/8/layout/arrow2"/>
    <dgm:cxn modelId="{0A5E3C4E-AEA7-4137-B17F-7FC1C36386EA}" type="presOf" srcId="{C989E29F-12B5-405A-857F-399F81A16182}" destId="{44E7D960-3945-433A-BD9B-95601FE637F9}" srcOrd="0" destOrd="0" presId="urn:microsoft.com/office/officeart/2005/8/layout/arrow2"/>
    <dgm:cxn modelId="{2B3DF274-9A1C-4AB1-94AB-23761BAB716B}" type="presOf" srcId="{E8D8A792-9408-4351-B4FE-2835393F0FEC}" destId="{4409D9B5-9049-474D-842D-D151E4586487}" srcOrd="0" destOrd="0" presId="urn:microsoft.com/office/officeart/2005/8/layout/arrow2"/>
    <dgm:cxn modelId="{CE1B65DB-A4DB-4883-9101-58F08098AEA3}" type="presParOf" srcId="{44E7D960-3945-433A-BD9B-95601FE637F9}" destId="{C1A45BCD-4B87-45D7-8220-71A9D352DB75}" srcOrd="0" destOrd="0" presId="urn:microsoft.com/office/officeart/2005/8/layout/arrow2"/>
    <dgm:cxn modelId="{54655A93-6622-4A45-9B02-D73F66A9EF33}" type="presParOf" srcId="{44E7D960-3945-433A-BD9B-95601FE637F9}" destId="{1A73648A-463A-43AB-83C9-B48AB4620C9A}" srcOrd="1" destOrd="0" presId="urn:microsoft.com/office/officeart/2005/8/layout/arrow2"/>
    <dgm:cxn modelId="{9C898E34-911D-42FC-8C43-7C1ABE42B2C5}" type="presParOf" srcId="{1A73648A-463A-43AB-83C9-B48AB4620C9A}" destId="{228DF95F-5D7F-4C6B-8B78-DF23440B6ADC}" srcOrd="0" destOrd="0" presId="urn:microsoft.com/office/officeart/2005/8/layout/arrow2"/>
    <dgm:cxn modelId="{3815204A-F6B1-4E09-B8B3-43A6F09BDC9F}" type="presParOf" srcId="{1A73648A-463A-43AB-83C9-B48AB4620C9A}" destId="{C4E0E21A-30A8-405D-98F3-F40A6CFC62DD}" srcOrd="1" destOrd="0" presId="urn:microsoft.com/office/officeart/2005/8/layout/arrow2"/>
    <dgm:cxn modelId="{A657A8ED-CBE0-4034-B8E4-103597685725}" type="presParOf" srcId="{1A73648A-463A-43AB-83C9-B48AB4620C9A}" destId="{E7D40C91-60C2-46D6-A95F-12F836A099C1}" srcOrd="2" destOrd="0" presId="urn:microsoft.com/office/officeart/2005/8/layout/arrow2"/>
    <dgm:cxn modelId="{345C5CDC-C6BC-4D18-910E-2B6BB2099CB7}" type="presParOf" srcId="{1A73648A-463A-43AB-83C9-B48AB4620C9A}" destId="{4409D9B5-9049-474D-842D-D151E4586487}" srcOrd="3" destOrd="0" presId="urn:microsoft.com/office/officeart/2005/8/layout/arrow2"/>
    <dgm:cxn modelId="{870FB98A-C005-4C46-8CB0-538EE53CC1A8}" type="presParOf" srcId="{1A73648A-463A-43AB-83C9-B48AB4620C9A}" destId="{D281BDB1-8C75-4B32-8CE3-D16BA88DC95D}" srcOrd="4" destOrd="0" presId="urn:microsoft.com/office/officeart/2005/8/layout/arrow2"/>
    <dgm:cxn modelId="{851B6139-FFC0-4B60-88E7-B2D01E890015}" type="presParOf" srcId="{1A73648A-463A-43AB-83C9-B48AB4620C9A}" destId="{D7073E8E-E5CD-4F47-BE31-50B779D0D3CD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6C2F7DBC-7A0C-48ED-800A-3D33509C9E12}">
      <dsp:nvSpPr>
        <dsp:cNvPr id="0" name=""/>
        <dsp:cNvSpPr/>
      </dsp:nvSpPr>
      <dsp:spPr>
        <a:xfrm>
          <a:off x="2891128" y="2765"/>
          <a:ext cx="2718864" cy="1767262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smtClean="0">
              <a:latin typeface="TH SarabunPSK" pitchFamily="34" charset="-34"/>
              <a:cs typeface="TH SarabunPSK" pitchFamily="34" charset="-34"/>
            </a:rPr>
            <a:t>วิถีชีวิต</a:t>
          </a:r>
          <a:endParaRPr lang="th-TH" sz="4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2891128" y="2765"/>
        <a:ext cx="2718864" cy="1767262"/>
      </dsp:txXfrm>
    </dsp:sp>
    <dsp:sp modelId="{963077A1-33FA-484A-A37B-8448563B74CD}">
      <dsp:nvSpPr>
        <dsp:cNvPr id="0" name=""/>
        <dsp:cNvSpPr/>
      </dsp:nvSpPr>
      <dsp:spPr>
        <a:xfrm>
          <a:off x="1893596" y="886396"/>
          <a:ext cx="4713928" cy="4713928"/>
        </a:xfrm>
        <a:custGeom>
          <a:avLst/>
          <a:gdLst/>
          <a:ahLst/>
          <a:cxnLst/>
          <a:rect l="0" t="0" r="0" b="0"/>
          <a:pathLst>
            <a:path>
              <a:moveTo>
                <a:pt x="3736146" y="445646"/>
              </a:moveTo>
              <a:arcTo wR="2356964" hR="2356964" stAng="18348824" swAng="3646968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86E80B0-51D7-4B95-82D3-664F60CBD312}">
      <dsp:nvSpPr>
        <dsp:cNvPr id="0" name=""/>
        <dsp:cNvSpPr/>
      </dsp:nvSpPr>
      <dsp:spPr>
        <a:xfrm>
          <a:off x="4932319" y="3538211"/>
          <a:ext cx="2718864" cy="1767262"/>
        </a:xfrm>
        <a:prstGeom prst="roundRect">
          <a:avLst/>
        </a:prstGeom>
        <a:solidFill>
          <a:srgbClr val="00B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smtClean="0">
              <a:latin typeface="TH SarabunPSK" pitchFamily="34" charset="-34"/>
              <a:cs typeface="TH SarabunPSK" pitchFamily="34" charset="-34"/>
            </a:rPr>
            <a:t>สังคมชนบท</a:t>
          </a:r>
          <a:endParaRPr lang="th-TH" sz="4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4932319" y="3538211"/>
        <a:ext cx="2718864" cy="1767262"/>
      </dsp:txXfrm>
    </dsp:sp>
    <dsp:sp modelId="{01918C18-CB6B-42B2-9CAB-EBE9FBA391CD}">
      <dsp:nvSpPr>
        <dsp:cNvPr id="0" name=""/>
        <dsp:cNvSpPr/>
      </dsp:nvSpPr>
      <dsp:spPr>
        <a:xfrm>
          <a:off x="1893596" y="886396"/>
          <a:ext cx="4713928" cy="4713928"/>
        </a:xfrm>
        <a:custGeom>
          <a:avLst/>
          <a:gdLst/>
          <a:ahLst/>
          <a:cxnLst/>
          <a:rect l="0" t="0" r="0" b="0"/>
          <a:pathLst>
            <a:path>
              <a:moveTo>
                <a:pt x="3478414" y="4430036"/>
              </a:moveTo>
              <a:arcTo wR="2356964" hR="2356964" stAng="3695302" swAng="3409396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69D56D5-C9C2-48A2-A6AA-5A0F44AB4B32}">
      <dsp:nvSpPr>
        <dsp:cNvPr id="0" name=""/>
        <dsp:cNvSpPr/>
      </dsp:nvSpPr>
      <dsp:spPr>
        <a:xfrm>
          <a:off x="849937" y="3538211"/>
          <a:ext cx="2718864" cy="1767262"/>
        </a:xfrm>
        <a:prstGeom prst="roundRect">
          <a:avLst/>
        </a:prstGeom>
        <a:solidFill>
          <a:schemeClr val="bg1">
            <a:lumMod val="6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lvl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600" b="1" kern="1200" dirty="0" smtClean="0">
              <a:latin typeface="TH SarabunPSK" pitchFamily="34" charset="-34"/>
              <a:cs typeface="TH SarabunPSK" pitchFamily="34" charset="-34"/>
            </a:rPr>
            <a:t>ประชาธิปไตย</a:t>
          </a:r>
          <a:endParaRPr lang="th-TH" sz="46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849937" y="3538211"/>
        <a:ext cx="2718864" cy="1767262"/>
      </dsp:txXfrm>
    </dsp:sp>
    <dsp:sp modelId="{4F91F47E-46E0-4084-9E83-CB4498173763}">
      <dsp:nvSpPr>
        <dsp:cNvPr id="0" name=""/>
        <dsp:cNvSpPr/>
      </dsp:nvSpPr>
      <dsp:spPr>
        <a:xfrm>
          <a:off x="1893596" y="886396"/>
          <a:ext cx="4713928" cy="4713928"/>
        </a:xfrm>
        <a:custGeom>
          <a:avLst/>
          <a:gdLst/>
          <a:ahLst/>
          <a:cxnLst/>
          <a:rect l="0" t="0" r="0" b="0"/>
          <a:pathLst>
            <a:path>
              <a:moveTo>
                <a:pt x="15603" y="2627725"/>
              </a:moveTo>
              <a:arcTo wR="2356964" hR="2356964" stAng="10404208" swAng="3646968"/>
            </a:path>
          </a:pathLst>
        </a:custGeom>
        <a:noFill/>
        <a:ln w="25400" cap="flat" cmpd="sng" algn="ctr">
          <a:solidFill>
            <a:scrgbClr r="0" g="0" b="0">
              <a:shade val="95000"/>
              <a:satMod val="105000"/>
            </a:scrgb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8EA11A-2E3C-488A-AD9F-8D479583EC06}">
      <dsp:nvSpPr>
        <dsp:cNvPr id="0" name=""/>
        <dsp:cNvSpPr/>
      </dsp:nvSpPr>
      <dsp:spPr>
        <a:xfrm>
          <a:off x="3328843" y="3083248"/>
          <a:ext cx="2129186" cy="212918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ประชาธิปไตย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328843" y="3083248"/>
        <a:ext cx="2129186" cy="2129186"/>
      </dsp:txXfrm>
    </dsp:sp>
    <dsp:sp modelId="{15AD351D-5C4C-4818-A088-15550B35A548}">
      <dsp:nvSpPr>
        <dsp:cNvPr id="0" name=""/>
        <dsp:cNvSpPr/>
      </dsp:nvSpPr>
      <dsp:spPr>
        <a:xfrm rot="10800000">
          <a:off x="844307" y="3844432"/>
          <a:ext cx="2347886" cy="606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7C7D8080-F5E0-43E6-8E8C-4BBAAD48C985}">
      <dsp:nvSpPr>
        <dsp:cNvPr id="0" name=""/>
        <dsp:cNvSpPr/>
      </dsp:nvSpPr>
      <dsp:spPr>
        <a:xfrm>
          <a:off x="99091" y="3551669"/>
          <a:ext cx="1490430" cy="119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มีเหตุผล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99091" y="3551669"/>
        <a:ext cx="1490430" cy="1192344"/>
      </dsp:txXfrm>
    </dsp:sp>
    <dsp:sp modelId="{7A208317-6F2F-4D7A-AF09-C2886D5C94D4}">
      <dsp:nvSpPr>
        <dsp:cNvPr id="0" name=""/>
        <dsp:cNvSpPr/>
      </dsp:nvSpPr>
      <dsp:spPr>
        <a:xfrm rot="12600000">
          <a:off x="1162521" y="2656839"/>
          <a:ext cx="2347886" cy="606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165AE520-1CAF-4766-A992-5A3161959914}">
      <dsp:nvSpPr>
        <dsp:cNvPr id="0" name=""/>
        <dsp:cNvSpPr/>
      </dsp:nvSpPr>
      <dsp:spPr>
        <a:xfrm>
          <a:off x="574585" y="1777104"/>
          <a:ext cx="1490430" cy="1192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สมัครใจ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74585" y="1777104"/>
        <a:ext cx="1490430" cy="1192344"/>
      </dsp:txXfrm>
    </dsp:sp>
    <dsp:sp modelId="{CC1C4296-10D0-418E-872A-E9260CB110DC}">
      <dsp:nvSpPr>
        <dsp:cNvPr id="0" name=""/>
        <dsp:cNvSpPr/>
      </dsp:nvSpPr>
      <dsp:spPr>
        <a:xfrm rot="14400000">
          <a:off x="2031900" y="1787460"/>
          <a:ext cx="2347886" cy="606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4ECA47A-56BA-47F4-9ACD-7747542498C1}">
      <dsp:nvSpPr>
        <dsp:cNvPr id="0" name=""/>
        <dsp:cNvSpPr/>
      </dsp:nvSpPr>
      <dsp:spPr>
        <a:xfrm>
          <a:off x="1873656" y="478032"/>
          <a:ext cx="1490430" cy="1192344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น้ำใจนักกีฬา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1873656" y="478032"/>
        <a:ext cx="1490430" cy="1192344"/>
      </dsp:txXfrm>
    </dsp:sp>
    <dsp:sp modelId="{F5A82308-4962-400D-AE98-E0CEA8B90BDC}">
      <dsp:nvSpPr>
        <dsp:cNvPr id="0" name=""/>
        <dsp:cNvSpPr/>
      </dsp:nvSpPr>
      <dsp:spPr>
        <a:xfrm rot="16200000">
          <a:off x="3219493" y="1469245"/>
          <a:ext cx="2347886" cy="606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E8A57640-A5A2-451E-93E5-1D354C5EE0B0}">
      <dsp:nvSpPr>
        <dsp:cNvPr id="0" name=""/>
        <dsp:cNvSpPr/>
      </dsp:nvSpPr>
      <dsp:spPr>
        <a:xfrm>
          <a:off x="3648221" y="2539"/>
          <a:ext cx="1490430" cy="1192344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ยึดกฎหมาย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3648221" y="2539"/>
        <a:ext cx="1490430" cy="1192344"/>
      </dsp:txXfrm>
    </dsp:sp>
    <dsp:sp modelId="{25809E36-9C70-43E9-9101-A36789745640}">
      <dsp:nvSpPr>
        <dsp:cNvPr id="0" name=""/>
        <dsp:cNvSpPr/>
      </dsp:nvSpPr>
      <dsp:spPr>
        <a:xfrm rot="18000000">
          <a:off x="4407086" y="1787460"/>
          <a:ext cx="2347886" cy="606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933B1D0A-78DB-4F5B-B09B-69DB1ADC71A1}">
      <dsp:nvSpPr>
        <dsp:cNvPr id="0" name=""/>
        <dsp:cNvSpPr/>
      </dsp:nvSpPr>
      <dsp:spPr>
        <a:xfrm>
          <a:off x="5422786" y="478032"/>
          <a:ext cx="1490430" cy="119234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รับความเท่าเทียม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5422786" y="478032"/>
        <a:ext cx="1490430" cy="1192344"/>
      </dsp:txXfrm>
    </dsp:sp>
    <dsp:sp modelId="{508287F4-49CB-43E9-ABAD-BCD87DB5986A}">
      <dsp:nvSpPr>
        <dsp:cNvPr id="0" name=""/>
        <dsp:cNvSpPr/>
      </dsp:nvSpPr>
      <dsp:spPr>
        <a:xfrm rot="19800000">
          <a:off x="5276465" y="2656839"/>
          <a:ext cx="2347886" cy="606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A6F30F01-59CE-4187-8169-384727A68203}">
      <dsp:nvSpPr>
        <dsp:cNvPr id="0" name=""/>
        <dsp:cNvSpPr/>
      </dsp:nvSpPr>
      <dsp:spPr>
        <a:xfrm>
          <a:off x="6721858" y="1777104"/>
          <a:ext cx="1490430" cy="1192344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ประโยชน์สาธารณะ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6721858" y="1777104"/>
        <a:ext cx="1490430" cy="1192344"/>
      </dsp:txXfrm>
    </dsp:sp>
    <dsp:sp modelId="{548DD114-7F76-4AE5-86DE-4FCE83B8B8C4}">
      <dsp:nvSpPr>
        <dsp:cNvPr id="0" name=""/>
        <dsp:cNvSpPr/>
      </dsp:nvSpPr>
      <dsp:spPr>
        <a:xfrm>
          <a:off x="5594679" y="3844432"/>
          <a:ext cx="2347886" cy="606818"/>
        </a:xfrm>
        <a:prstGeom prst="leftArrow">
          <a:avLst>
            <a:gd name="adj1" fmla="val 60000"/>
            <a:gd name="adj2" fmla="val 5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3A92A77C-58C8-481C-9F47-A5535320D3E5}">
      <dsp:nvSpPr>
        <dsp:cNvPr id="0" name=""/>
        <dsp:cNvSpPr/>
      </dsp:nvSpPr>
      <dsp:spPr>
        <a:xfrm>
          <a:off x="7197351" y="3551669"/>
          <a:ext cx="1490430" cy="1192344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2800" b="1" kern="1200" dirty="0" smtClean="0">
              <a:latin typeface="TH SarabunPSK" pitchFamily="34" charset="-34"/>
              <a:cs typeface="TH SarabunPSK" pitchFamily="34" charset="-34"/>
            </a:rPr>
            <a:t>มีส่วนร่วม</a:t>
          </a:r>
          <a:endParaRPr lang="th-TH" sz="2800" b="1" kern="1200" dirty="0">
            <a:latin typeface="TH SarabunPSK" pitchFamily="34" charset="-34"/>
            <a:cs typeface="TH SarabunPSK" pitchFamily="34" charset="-34"/>
          </a:endParaRPr>
        </a:p>
      </dsp:txBody>
      <dsp:txXfrm>
        <a:off x="7197351" y="3551669"/>
        <a:ext cx="1490430" cy="1192344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1A45BCD-4B87-45D7-8220-71A9D352DB75}">
      <dsp:nvSpPr>
        <dsp:cNvPr id="0" name=""/>
        <dsp:cNvSpPr/>
      </dsp:nvSpPr>
      <dsp:spPr>
        <a:xfrm>
          <a:off x="142904" y="0"/>
          <a:ext cx="7973086" cy="4983178"/>
        </a:xfrm>
        <a:prstGeom prst="swooshArrow">
          <a:avLst>
            <a:gd name="adj1" fmla="val 25000"/>
            <a:gd name="adj2" fmla="val 25000"/>
          </a:avLst>
        </a:prstGeom>
        <a:gradFill rotWithShape="0">
          <a:gsLst>
            <a:gs pos="0">
              <a:schemeClr val="accent1">
                <a:tint val="4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tint val="4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tint val="4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/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/>
      </dsp:style>
    </dsp:sp>
    <dsp:sp modelId="{228DF95F-5D7F-4C6B-8B78-DF23440B6ADC}">
      <dsp:nvSpPr>
        <dsp:cNvPr id="0" name=""/>
        <dsp:cNvSpPr/>
      </dsp:nvSpPr>
      <dsp:spPr>
        <a:xfrm>
          <a:off x="1357322" y="3286147"/>
          <a:ext cx="207300" cy="207300"/>
        </a:xfrm>
        <a:prstGeom prst="ellipse">
          <a:avLst/>
        </a:prstGeom>
        <a:solidFill>
          <a:srgbClr val="FF00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4E0E21A-30A8-405D-98F3-F40A6CFC62DD}">
      <dsp:nvSpPr>
        <dsp:cNvPr id="0" name=""/>
        <dsp:cNvSpPr/>
      </dsp:nvSpPr>
      <dsp:spPr>
        <a:xfrm>
          <a:off x="1643074" y="3429024"/>
          <a:ext cx="1857729" cy="1440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9844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kern="1200" dirty="0" smtClean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rPr>
            <a:t>สะสางแก้ไขปัญหาเดิม</a:t>
          </a:r>
          <a:endParaRPr lang="th-TH" sz="4100" b="1" kern="1200" dirty="0">
            <a:solidFill>
              <a:srgbClr val="A5002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1643074" y="3429024"/>
        <a:ext cx="1857729" cy="1440138"/>
      </dsp:txXfrm>
    </dsp:sp>
    <dsp:sp modelId="{E7D40C91-60C2-46D6-A95F-12F836A099C1}">
      <dsp:nvSpPr>
        <dsp:cNvPr id="0" name=""/>
        <dsp:cNvSpPr/>
      </dsp:nvSpPr>
      <dsp:spPr>
        <a:xfrm>
          <a:off x="3285018" y="2084962"/>
          <a:ext cx="374735" cy="374735"/>
        </a:xfrm>
        <a:prstGeom prst="ellipse">
          <a:avLst/>
        </a:prstGeom>
        <a:solidFill>
          <a:srgbClr val="FFFF0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409D9B5-9049-474D-842D-D151E4586487}">
      <dsp:nvSpPr>
        <dsp:cNvPr id="0" name=""/>
        <dsp:cNvSpPr/>
      </dsp:nvSpPr>
      <dsp:spPr>
        <a:xfrm>
          <a:off x="3500457" y="2357463"/>
          <a:ext cx="2428895" cy="145992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8564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kern="1200" dirty="0" smtClean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rPr>
            <a:t>นำการเปลี่ยนแปลง</a:t>
          </a:r>
          <a:endParaRPr lang="th-TH" sz="4100" b="1" kern="1200" dirty="0">
            <a:solidFill>
              <a:srgbClr val="A5002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3500457" y="2357463"/>
        <a:ext cx="2428895" cy="1459927"/>
      </dsp:txXfrm>
    </dsp:sp>
    <dsp:sp modelId="{D281BDB1-8C75-4B32-8CE3-D16BA88DC95D}">
      <dsp:nvSpPr>
        <dsp:cNvPr id="0" name=""/>
        <dsp:cNvSpPr/>
      </dsp:nvSpPr>
      <dsp:spPr>
        <a:xfrm>
          <a:off x="5485589" y="1260744"/>
          <a:ext cx="518250" cy="518250"/>
        </a:xfrm>
        <a:prstGeom prst="ellipse">
          <a:avLst/>
        </a:prstGeom>
        <a:solidFill>
          <a:srgbClr val="00B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7073E8E-E5CD-4F47-BE31-50B779D0D3CD}">
      <dsp:nvSpPr>
        <dsp:cNvPr id="0" name=""/>
        <dsp:cNvSpPr/>
      </dsp:nvSpPr>
      <dsp:spPr>
        <a:xfrm>
          <a:off x="5715045" y="2071713"/>
          <a:ext cx="2973010" cy="189165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610" tIns="0" rIns="0" bIns="0" numCol="1" spcCol="1270" anchor="t" anchorCtr="0">
          <a:noAutofit/>
        </a:bodyPr>
        <a:lstStyle/>
        <a:p>
          <a:pPr lvl="0" algn="l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h-TH" sz="4100" b="1" kern="1200" dirty="0" smtClean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rPr>
            <a:t>ขับเคลื่อนงานอย่างมียุทธศาสตร์</a:t>
          </a:r>
          <a:endParaRPr lang="th-TH" sz="4100" b="1" kern="1200" dirty="0">
            <a:solidFill>
              <a:srgbClr val="A50021"/>
            </a:solidFill>
            <a:latin typeface="TH SarabunPSK" pitchFamily="34" charset="-34"/>
            <a:cs typeface="TH SarabunPSK" pitchFamily="34" charset="-34"/>
          </a:endParaRPr>
        </a:p>
      </dsp:txBody>
      <dsp:txXfrm>
        <a:off x="5715045" y="2071713"/>
        <a:ext cx="2973010" cy="18916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ยึด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8" name="ตัวยึด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ยึด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4" name="ตัวยึด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ยึด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3" name="ตัวยึด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ยึด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ยึด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6" name="ตัวยึด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ยึด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5F7F3B-9116-4A88-BB24-A14D6BB91777}" type="datetimeFigureOut">
              <a:rPr lang="th-TH" smtClean="0"/>
              <a:pPr/>
              <a:t>09/12/57</a:t>
            </a:fld>
            <a:endParaRPr lang="th-TH"/>
          </a:p>
        </p:txBody>
      </p:sp>
      <p:sp>
        <p:nvSpPr>
          <p:cNvPr id="5" name="ตัวยึด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ยึด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0555F0-F646-4A0C-97F4-D287B94B4AA0}" type="slidenum">
              <a:rPr lang="th-TH" smtClean="0"/>
              <a:pPr/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facebook.com/pages/Wats-toon/893652650651451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0" y="357166"/>
            <a:ext cx="9144000" cy="2214578"/>
          </a:xfrm>
        </p:spPr>
        <p:txBody>
          <a:bodyPr>
            <a:noAutofit/>
          </a:bodyPr>
          <a:lstStyle/>
          <a:p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วิถีชีวิตความเป็นประชาธิปไตย</a:t>
            </a:r>
            <a:b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</a:br>
            <a:r>
              <a:rPr lang="th-TH" sz="5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ในสังคมชนบท</a:t>
            </a:r>
            <a:endParaRPr lang="th-TH" sz="5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tham.jpg"/>
          <p:cNvPicPr>
            <a:picLocks noChangeAspect="1"/>
          </p:cNvPicPr>
          <p:nvPr/>
        </p:nvPicPr>
        <p:blipFill>
          <a:blip r:embed="rId2" cstate="print"/>
          <a:srcRect l="25000" t="34375" r="18056" b="20833"/>
          <a:stretch>
            <a:fillRect/>
          </a:stretch>
        </p:blipFill>
        <p:spPr>
          <a:xfrm>
            <a:off x="3214678" y="2285992"/>
            <a:ext cx="2500330" cy="2622297"/>
          </a:xfrm>
          <a:prstGeom prst="rect">
            <a:avLst/>
          </a:prstGeom>
        </p:spPr>
      </p:pic>
      <p:sp>
        <p:nvSpPr>
          <p:cNvPr id="6" name="ชื่อเรื่องรอง 2"/>
          <p:cNvSpPr txBox="1">
            <a:spLocks/>
          </p:cNvSpPr>
          <p:nvPr/>
        </p:nvSpPr>
        <p:spPr>
          <a:xfrm>
            <a:off x="0" y="5143512"/>
            <a:ext cx="9144000" cy="12144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th-TH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บุญธรรม</a:t>
            </a:r>
            <a:r>
              <a:rPr kumimoji="0" lang="th-TH" sz="3600" b="1" i="0" u="none" strike="noStrike" kern="1200" cap="none" spc="0" normalizeH="0" noProof="0" dirty="0" smtClean="0">
                <a:ln>
                  <a:noFill/>
                </a:ln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H SarabunPSK" pitchFamily="34" charset="-34"/>
                <a:ea typeface="+mn-ea"/>
                <a:cs typeface="TH SarabunPSK" pitchFamily="34" charset="-34"/>
              </a:rPr>
              <a:t> เลิศสุขีเกษม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th-TH" sz="3600" b="1" baseline="0" dirty="0" smtClean="0">
                <a:solidFill>
                  <a:srgbClr val="00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รองอธิบดีกรมการปกครอง</a:t>
            </a:r>
            <a:endParaRPr kumimoji="0" lang="th-TH" sz="3600" b="1" i="0" u="none" strike="noStrike" kern="1200" cap="none" spc="0" normalizeH="0" baseline="0" noProof="0" dirty="0" smtClean="0">
              <a:ln>
                <a:noFill/>
              </a:ln>
              <a:solidFill>
                <a:srgbClr val="00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H SarabunPSK" pitchFamily="34" charset="-34"/>
              <a:ea typeface="+mn-ea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สี่เหลี่ยมผืนผ้า 3"/>
          <p:cNvSpPr/>
          <p:nvPr/>
        </p:nvSpPr>
        <p:spPr>
          <a:xfrm>
            <a:off x="1571604" y="6072206"/>
            <a:ext cx="71437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sz="2000" dirty="0" smtClean="0">
                <a:latin typeface="TH SarabunPSK" pitchFamily="34" charset="-34"/>
                <a:cs typeface="TH SarabunPSK" pitchFamily="34" charset="-34"/>
              </a:rPr>
              <a:t>ภาพประกอบจาก : </a:t>
            </a:r>
            <a:r>
              <a:rPr lang="en-US" sz="2000" dirty="0" smtClean="0">
                <a:latin typeface="TH SarabunPSK" pitchFamily="34" charset="-34"/>
                <a:cs typeface="TH SarabunPSK" pitchFamily="34" charset="-34"/>
                <a:hlinkClick r:id="rId2"/>
              </a:rPr>
              <a:t>https://www.facebook.com/pages/Wats-toon/893652650651451</a:t>
            </a:r>
            <a:endParaRPr lang="th-TH" dirty="0"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รูปภาพ 4" descr="ภาพการ์ตูน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785794"/>
            <a:ext cx="8570898" cy="478634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715436" cy="1143000"/>
          </a:xfrm>
          <a:solidFill>
            <a:schemeClr val="tx2">
              <a:lumMod val="75000"/>
            </a:schemeClr>
          </a:solidFill>
        </p:spPr>
        <p:txBody>
          <a:bodyPr>
            <a:normAutofit/>
          </a:bodyPr>
          <a:lstStyle/>
          <a:p>
            <a:r>
              <a:rPr lang="th-TH" sz="6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บทบาทของนายอำเภอ</a:t>
            </a:r>
            <a:endParaRPr lang="th-TH" sz="6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3510"/>
          </a:xfrm>
        </p:spPr>
        <p:txBody>
          <a:bodyPr>
            <a:noAutofit/>
          </a:bodyPr>
          <a:lstStyle/>
          <a:p>
            <a:r>
              <a:rPr lang="th-TH" sz="4400" b="1" dirty="0" smtClean="0">
                <a:solidFill>
                  <a:srgbClr val="66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เป็นผู้บริหารพื้นที่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Area Managing Director)</a:t>
            </a:r>
          </a:p>
          <a:p>
            <a:r>
              <a:rPr lang="th-TH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เป็นตัวแทนการทำหน้าที่ของรัฐบาล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Representative of Government)</a:t>
            </a:r>
          </a:p>
          <a:p>
            <a:r>
              <a:rPr lang="th-TH" sz="44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เป็นผู้ขับเคลื่อนภารกิจของกรมการปกครองและกระทรวงมหาดไทย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 (</a:t>
            </a:r>
            <a:r>
              <a:rPr lang="en-US" sz="4400" b="1" dirty="0" err="1" smtClean="0">
                <a:latin typeface="TH SarabunPSK" pitchFamily="34" charset="-34"/>
                <a:cs typeface="TH SarabunPSK" pitchFamily="34" charset="-34"/>
              </a:rPr>
              <a:t>Moi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&amp; </a:t>
            </a:r>
            <a:r>
              <a:rPr lang="en-US" sz="4400" b="1" dirty="0" err="1" smtClean="0">
                <a:latin typeface="TH SarabunPSK" pitchFamily="34" charset="-34"/>
                <a:cs typeface="TH SarabunPSK" pitchFamily="34" charset="-34"/>
              </a:rPr>
              <a:t>Dopa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 Officer)</a:t>
            </a:r>
          </a:p>
          <a:p>
            <a:r>
              <a:rPr lang="th-TH" sz="44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เป็นข้าราชการของแผ่นดิน </a:t>
            </a:r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4400" b="1" dirty="0" smtClean="0">
                <a:latin typeface="TH SarabunPSK" pitchFamily="34" charset="-34"/>
                <a:cs typeface="TH SarabunPSK" pitchFamily="34" charset="-34"/>
              </a:rPr>
              <a:t>Civil Servant Officer)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 smtClean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บทบาทหน้าที่ของผู้บริหาร</a:t>
            </a:r>
            <a:endParaRPr lang="th-TH" b="1" dirty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4" name="ตัวยึดเนื้อหา 3"/>
          <p:cNvGraphicFramePr>
            <a:graphicFrameLocks noGrp="1"/>
          </p:cNvGraphicFramePr>
          <p:nvPr>
            <p:ph idx="1"/>
          </p:nvPr>
        </p:nvGraphicFramePr>
        <p:xfrm>
          <a:off x="142844" y="1142984"/>
          <a:ext cx="8858312" cy="49831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การปรับเปลี่ยนที่สำคัญ (๑)</a:t>
            </a:r>
            <a:endParaRPr lang="th-TH" sz="4800" b="1" dirty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การบริหารงานบุคคล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การสอบ นายอำเภอ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การปรับปรุงวิธีการรับโอนข้าราชการ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การเตรียมสอบปลัดอำเภอ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การขอปรับตำแหน่ง ป.อาวุโส เป็นชำนาญการพิเศษ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การขอกำหนดตำแหน่ง ปลัดอำเภอ เจ้าหน้าที่ปกครอง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เริ่มขับเคลื่อนกองทุนสวัสดิการ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เริ่มการเปลี่ยนแปลงการพัฒนาทรัพยากรมนุษย์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การปรับเปลี่ยนที่สำคัญ (๒)</a:t>
            </a:r>
            <a:endParaRPr lang="th-TH" sz="4800" b="1" dirty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28596" y="1285860"/>
            <a:ext cx="8229600" cy="5214974"/>
          </a:xfrm>
        </p:spPr>
        <p:txBody>
          <a:bodyPr>
            <a:noAutofit/>
          </a:bodyPr>
          <a:lstStyle/>
          <a:p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การบริหารงบประมาณ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งบบริหารอำเภอแบบ</a:t>
            </a:r>
            <a:r>
              <a:rPr lang="th-TH" sz="36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บูรณา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เพิ่มค่าตอบแทนลูกจ้าง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จัดเบี้ยเลี้ยงปลัดอำเภอออกท้องที่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เงินเพิ่มค่าครองชีพ </a:t>
            </a:r>
            <a:r>
              <a:rPr lang="th-TH" sz="36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อส.</a:t>
            </a:r>
            <a:endParaRPr lang="th-TH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ปรับหลักเกณฑ์การจัดสรรงบอำเภอ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เริ่มการใช้เงินกองทุนเงินค่าปรับ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เพื่อพัฒนา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งาน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การปรับเปลี่ยนที่สำคัญ (๓)</a:t>
            </a:r>
            <a:endParaRPr lang="th-TH" sz="4800" b="1" dirty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การเบิกจ่ายเงิน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การเบิกเงินเดือน ระบบจ่ายตรง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กำหนดการจ่ายเงินตามสิทธิพื้นฐานเข้าบัญชี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กำหนดมาตรฐานการบริการด้านการเงิน</a:t>
            </a:r>
          </a:p>
          <a:p>
            <a:pPr lvl="1">
              <a:buNone/>
            </a:pPr>
            <a:endParaRPr lang="th-TH" sz="36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A50021"/>
                </a:solidFill>
                <a:latin typeface="TH SarabunPSK" pitchFamily="34" charset="-34"/>
                <a:cs typeface="TH SarabunPSK" pitchFamily="34" charset="-34"/>
              </a:rPr>
              <a:t>การปรับเปลี่ยนที่สำคัญ (๔)</a:t>
            </a:r>
            <a:endParaRPr lang="th-TH" sz="4800" b="1" dirty="0">
              <a:solidFill>
                <a:srgbClr val="A5002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th-TH" sz="4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อื่นๆ 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การปรับปรุงวารสาร </a:t>
            </a:r>
            <a:r>
              <a:rPr lang="en-US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MAG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ยุคใหม่ (</a:t>
            </a:r>
            <a:r>
              <a:rPr lang="en-US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new </a:t>
            </a:r>
            <a:r>
              <a:rPr lang="en-US" sz="36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Mag</a:t>
            </a:r>
            <a:r>
              <a:rPr lang="en-US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การเปลี่ยนแปลง </a:t>
            </a:r>
            <a:r>
              <a:rPr lang="en-US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Website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กรม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การประชาสัมพันธ์เผยแพร่ข้อมูลข่าวสารช่องทางใหม่</a:t>
            </a: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การประกวดนวัตกรรมและไอ</a:t>
            </a:r>
            <a:r>
              <a:rPr lang="th-TH" sz="36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เดีย</a:t>
            </a:r>
            <a:endParaRPr lang="th-TH" sz="36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1">
              <a:buFont typeface="Wingdings" pitchFamily="2" charset="2"/>
              <a:buChar char="q"/>
            </a:pP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การเตรียมยกเครื่อง กระบวนการจัดทำแผนพัฒนาอำเภอ </a:t>
            </a:r>
            <a:b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sz="36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และแผนพัฒนาหมู่บ้าน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500034" y="2803515"/>
            <a:ext cx="8143932" cy="2911501"/>
          </a:xfrm>
        </p:spPr>
        <p:txBody>
          <a:bodyPr>
            <a:normAutofit/>
          </a:bodyPr>
          <a:lstStyle/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ใช้อำนาจหน้าที่มี ไปเรียกหาผลประโยชน์ 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ลิดรอน เงินตามสิทธิของผู้ใต้บังคับบัญชา</a:t>
            </a:r>
          </a:p>
          <a:p>
            <a:r>
              <a:rPr lang="th-TH" sz="5400" b="1" dirty="0" smtClean="0">
                <a:latin typeface="TH SarabunPSK" pitchFamily="34" charset="-34"/>
                <a:cs typeface="TH SarabunPSK" pitchFamily="34" charset="-34"/>
              </a:rPr>
              <a:t>ไม่เคยขึ้นทำงานบนอำเภอ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28926" y="642918"/>
            <a:ext cx="564360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h-TH" sz="60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สิ่งที่ไม่ควรทำ</a:t>
            </a:r>
            <a:endParaRPr lang="th-TH" sz="60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thaiboatclub.com/wp-content/uploads/2013/02/Stop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0"/>
            <a:ext cx="2962275" cy="2381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FREELANCE </a:t>
            </a:r>
            <a:r>
              <a:rPr lang="en-US" dirty="0" smtClean="0"/>
              <a:t>	</a:t>
            </a:r>
            <a:r>
              <a:rPr lang="en-US" dirty="0" smtClean="0"/>
              <a:t>VS FREEMAN</a:t>
            </a:r>
            <a:endParaRPr lang="th-TH" dirty="0"/>
          </a:p>
        </p:txBody>
      </p:sp>
      <p:pic>
        <p:nvPicPr>
          <p:cNvPr id="30722" name="Picture 2" descr="https://encrypted-tbn0.gstatic.com/images?q=tbn:ANd9GcTgtAV2l9ukHMn-X8NqYsvsKFjJDTVECKWtXuJZxU7US4u2wMO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82" y="2571744"/>
            <a:ext cx="2928958" cy="2928958"/>
          </a:xfrm>
          <a:prstGeom prst="rect">
            <a:avLst/>
          </a:prstGeom>
          <a:noFill/>
        </p:spPr>
      </p:pic>
      <p:pic>
        <p:nvPicPr>
          <p:cNvPr id="30724" name="Picture 4" descr="http://a.u1sf.com/j/2660033/97d58d336e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77263" y="2428868"/>
            <a:ext cx="5309579" cy="31432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รูปแบบอิสระ 48"/>
          <p:cNvSpPr/>
          <p:nvPr/>
        </p:nvSpPr>
        <p:spPr>
          <a:xfrm flipH="1">
            <a:off x="2000232" y="1000108"/>
            <a:ext cx="4781862" cy="647076"/>
          </a:xfrm>
          <a:custGeom>
            <a:avLst/>
            <a:gdLst>
              <a:gd name="connsiteX0" fmla="*/ 0 w 4781862"/>
              <a:gd name="connsiteY0" fmla="*/ 569627 h 647076"/>
              <a:gd name="connsiteX1" fmla="*/ 1139252 w 4781862"/>
              <a:gd name="connsiteY1" fmla="*/ 194873 h 647076"/>
              <a:gd name="connsiteX2" fmla="*/ 4077324 w 4781862"/>
              <a:gd name="connsiteY2" fmla="*/ 614597 h 647076"/>
              <a:gd name="connsiteX3" fmla="*/ 4781862 w 4781862"/>
              <a:gd name="connsiteY3" fmla="*/ 0 h 6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2" h="647076">
                <a:moveTo>
                  <a:pt x="0" y="569627"/>
                </a:moveTo>
                <a:cubicBezTo>
                  <a:pt x="229849" y="378502"/>
                  <a:pt x="459698" y="187378"/>
                  <a:pt x="1139252" y="194873"/>
                </a:cubicBezTo>
                <a:cubicBezTo>
                  <a:pt x="1818806" y="202368"/>
                  <a:pt x="3470222" y="647076"/>
                  <a:pt x="4077324" y="614597"/>
                </a:cubicBezTo>
                <a:cubicBezTo>
                  <a:pt x="4684426" y="582118"/>
                  <a:pt x="4733144" y="291059"/>
                  <a:pt x="4781862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0" name="รูปแบบอิสระ 29"/>
          <p:cNvSpPr/>
          <p:nvPr/>
        </p:nvSpPr>
        <p:spPr>
          <a:xfrm flipH="1">
            <a:off x="2143108" y="4139246"/>
            <a:ext cx="4781862" cy="647076"/>
          </a:xfrm>
          <a:custGeom>
            <a:avLst/>
            <a:gdLst>
              <a:gd name="connsiteX0" fmla="*/ 0 w 4781862"/>
              <a:gd name="connsiteY0" fmla="*/ 569627 h 647076"/>
              <a:gd name="connsiteX1" fmla="*/ 1139252 w 4781862"/>
              <a:gd name="connsiteY1" fmla="*/ 194873 h 647076"/>
              <a:gd name="connsiteX2" fmla="*/ 4077324 w 4781862"/>
              <a:gd name="connsiteY2" fmla="*/ 614597 h 647076"/>
              <a:gd name="connsiteX3" fmla="*/ 4781862 w 4781862"/>
              <a:gd name="connsiteY3" fmla="*/ 0 h 6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2" h="647076">
                <a:moveTo>
                  <a:pt x="0" y="569627"/>
                </a:moveTo>
                <a:cubicBezTo>
                  <a:pt x="229849" y="378502"/>
                  <a:pt x="459698" y="187378"/>
                  <a:pt x="1139252" y="194873"/>
                </a:cubicBezTo>
                <a:cubicBezTo>
                  <a:pt x="1818806" y="202368"/>
                  <a:pt x="3470222" y="647076"/>
                  <a:pt x="4077324" y="614597"/>
                </a:cubicBezTo>
                <a:cubicBezTo>
                  <a:pt x="4684426" y="582118"/>
                  <a:pt x="4733144" y="291059"/>
                  <a:pt x="4781862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3" name="รูปแบบอิสระ 32"/>
          <p:cNvSpPr/>
          <p:nvPr/>
        </p:nvSpPr>
        <p:spPr>
          <a:xfrm>
            <a:off x="2357422" y="1857364"/>
            <a:ext cx="4781862" cy="647076"/>
          </a:xfrm>
          <a:custGeom>
            <a:avLst/>
            <a:gdLst>
              <a:gd name="connsiteX0" fmla="*/ 0 w 4781862"/>
              <a:gd name="connsiteY0" fmla="*/ 569627 h 647076"/>
              <a:gd name="connsiteX1" fmla="*/ 1139252 w 4781862"/>
              <a:gd name="connsiteY1" fmla="*/ 194873 h 647076"/>
              <a:gd name="connsiteX2" fmla="*/ 4077324 w 4781862"/>
              <a:gd name="connsiteY2" fmla="*/ 614597 h 647076"/>
              <a:gd name="connsiteX3" fmla="*/ 4781862 w 4781862"/>
              <a:gd name="connsiteY3" fmla="*/ 0 h 6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2" h="647076">
                <a:moveTo>
                  <a:pt x="0" y="569627"/>
                </a:moveTo>
                <a:cubicBezTo>
                  <a:pt x="229849" y="378502"/>
                  <a:pt x="459698" y="187378"/>
                  <a:pt x="1139252" y="194873"/>
                </a:cubicBezTo>
                <a:cubicBezTo>
                  <a:pt x="1818806" y="202368"/>
                  <a:pt x="3470222" y="647076"/>
                  <a:pt x="4077324" y="614597"/>
                </a:cubicBezTo>
                <a:cubicBezTo>
                  <a:pt x="4684426" y="582118"/>
                  <a:pt x="4733144" y="291059"/>
                  <a:pt x="4781862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35" name="รูปแบบอิสระ 34"/>
          <p:cNvSpPr/>
          <p:nvPr/>
        </p:nvSpPr>
        <p:spPr>
          <a:xfrm>
            <a:off x="2214546" y="3143248"/>
            <a:ext cx="4781862" cy="647076"/>
          </a:xfrm>
          <a:custGeom>
            <a:avLst/>
            <a:gdLst>
              <a:gd name="connsiteX0" fmla="*/ 0 w 4781862"/>
              <a:gd name="connsiteY0" fmla="*/ 569627 h 647076"/>
              <a:gd name="connsiteX1" fmla="*/ 1139252 w 4781862"/>
              <a:gd name="connsiteY1" fmla="*/ 194873 h 647076"/>
              <a:gd name="connsiteX2" fmla="*/ 4077324 w 4781862"/>
              <a:gd name="connsiteY2" fmla="*/ 614597 h 647076"/>
              <a:gd name="connsiteX3" fmla="*/ 4781862 w 4781862"/>
              <a:gd name="connsiteY3" fmla="*/ 0 h 6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2" h="647076">
                <a:moveTo>
                  <a:pt x="0" y="569627"/>
                </a:moveTo>
                <a:cubicBezTo>
                  <a:pt x="229849" y="378502"/>
                  <a:pt x="459698" y="187378"/>
                  <a:pt x="1139252" y="194873"/>
                </a:cubicBezTo>
                <a:cubicBezTo>
                  <a:pt x="1818806" y="202368"/>
                  <a:pt x="3470222" y="647076"/>
                  <a:pt x="4077324" y="614597"/>
                </a:cubicBezTo>
                <a:cubicBezTo>
                  <a:pt x="4684426" y="582118"/>
                  <a:pt x="4733144" y="291059"/>
                  <a:pt x="4781862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7" name="รูปแบบอิสระ 46"/>
          <p:cNvSpPr/>
          <p:nvPr/>
        </p:nvSpPr>
        <p:spPr>
          <a:xfrm>
            <a:off x="2795574" y="5295912"/>
            <a:ext cx="4781862" cy="647076"/>
          </a:xfrm>
          <a:custGeom>
            <a:avLst/>
            <a:gdLst>
              <a:gd name="connsiteX0" fmla="*/ 0 w 4781862"/>
              <a:gd name="connsiteY0" fmla="*/ 569627 h 647076"/>
              <a:gd name="connsiteX1" fmla="*/ 1139252 w 4781862"/>
              <a:gd name="connsiteY1" fmla="*/ 194873 h 647076"/>
              <a:gd name="connsiteX2" fmla="*/ 4077324 w 4781862"/>
              <a:gd name="connsiteY2" fmla="*/ 614597 h 647076"/>
              <a:gd name="connsiteX3" fmla="*/ 4781862 w 4781862"/>
              <a:gd name="connsiteY3" fmla="*/ 0 h 6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2" h="647076">
                <a:moveTo>
                  <a:pt x="0" y="569627"/>
                </a:moveTo>
                <a:cubicBezTo>
                  <a:pt x="229849" y="378502"/>
                  <a:pt x="459698" y="187378"/>
                  <a:pt x="1139252" y="194873"/>
                </a:cubicBezTo>
                <a:cubicBezTo>
                  <a:pt x="1818806" y="202368"/>
                  <a:pt x="3470222" y="647076"/>
                  <a:pt x="4077324" y="614597"/>
                </a:cubicBezTo>
                <a:cubicBezTo>
                  <a:pt x="4684426" y="582118"/>
                  <a:pt x="4733144" y="291059"/>
                  <a:pt x="4781862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8" name="รูปแบบอิสระ 47"/>
          <p:cNvSpPr/>
          <p:nvPr/>
        </p:nvSpPr>
        <p:spPr>
          <a:xfrm flipH="1">
            <a:off x="2285984" y="2428868"/>
            <a:ext cx="4781862" cy="647076"/>
          </a:xfrm>
          <a:custGeom>
            <a:avLst/>
            <a:gdLst>
              <a:gd name="connsiteX0" fmla="*/ 0 w 4781862"/>
              <a:gd name="connsiteY0" fmla="*/ 569627 h 647076"/>
              <a:gd name="connsiteX1" fmla="*/ 1139252 w 4781862"/>
              <a:gd name="connsiteY1" fmla="*/ 194873 h 647076"/>
              <a:gd name="connsiteX2" fmla="*/ 4077324 w 4781862"/>
              <a:gd name="connsiteY2" fmla="*/ 614597 h 647076"/>
              <a:gd name="connsiteX3" fmla="*/ 4781862 w 4781862"/>
              <a:gd name="connsiteY3" fmla="*/ 0 h 6470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81862" h="647076">
                <a:moveTo>
                  <a:pt x="0" y="569627"/>
                </a:moveTo>
                <a:cubicBezTo>
                  <a:pt x="229849" y="378502"/>
                  <a:pt x="459698" y="187378"/>
                  <a:pt x="1139252" y="194873"/>
                </a:cubicBezTo>
                <a:cubicBezTo>
                  <a:pt x="1818806" y="202368"/>
                  <a:pt x="3470222" y="647076"/>
                  <a:pt x="4077324" y="614597"/>
                </a:cubicBezTo>
                <a:cubicBezTo>
                  <a:pt x="4684426" y="582118"/>
                  <a:pt x="4733144" y="291059"/>
                  <a:pt x="4781862" y="0"/>
                </a:cubicBezTo>
              </a:path>
            </a:pathLst>
          </a:cu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4" name="มนมุมสี่เหลี่ยมด้านทแยงมุม 3"/>
          <p:cNvSpPr/>
          <p:nvPr/>
        </p:nvSpPr>
        <p:spPr>
          <a:xfrm>
            <a:off x="500034" y="6000768"/>
            <a:ext cx="2357454" cy="500066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อ.นา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ดูน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 มหาสารคาม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มนมุมสี่เหลี่ยมด้านทแยงมุม 6"/>
          <p:cNvSpPr/>
          <p:nvPr/>
        </p:nvSpPr>
        <p:spPr>
          <a:xfrm>
            <a:off x="4357686" y="5357826"/>
            <a:ext cx="1785950" cy="500066"/>
          </a:xfrm>
          <a:prstGeom prst="round2DiagRect">
            <a:avLst/>
          </a:prstGeom>
          <a:solidFill>
            <a:srgbClr val="00FF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กองอัตรากำลังฯ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8" name="มนมุมสี่เหลี่ยมด้านทแยงมุม 7"/>
          <p:cNvSpPr/>
          <p:nvPr/>
        </p:nvSpPr>
        <p:spPr>
          <a:xfrm>
            <a:off x="1285852" y="5429264"/>
            <a:ext cx="2357454" cy="500066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ผช.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ป้องกัน </a:t>
            </a:r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จว.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9" name="มนมุมสี่เหลี่ยมด้านทแยงมุม 8"/>
          <p:cNvSpPr/>
          <p:nvPr/>
        </p:nvSpPr>
        <p:spPr>
          <a:xfrm>
            <a:off x="6500826" y="5072074"/>
            <a:ext cx="2071702" cy="500066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กองป้องกันฯ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0" name="มนมุมสี่เหลี่ยมด้านทแยงมุม 9"/>
          <p:cNvSpPr/>
          <p:nvPr/>
        </p:nvSpPr>
        <p:spPr>
          <a:xfrm>
            <a:off x="6429388" y="4429132"/>
            <a:ext cx="1785950" cy="50006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สล.ปค.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1" name="มนมุมสี่เหลี่ยมด้านทแยงมุม 10"/>
          <p:cNvSpPr/>
          <p:nvPr/>
        </p:nvSpPr>
        <p:spPr>
          <a:xfrm>
            <a:off x="3428992" y="4286256"/>
            <a:ext cx="2071702" cy="500066"/>
          </a:xfrm>
          <a:prstGeom prst="round2DiagRect">
            <a:avLst/>
          </a:prstGeom>
          <a:solidFill>
            <a:srgbClr val="00FFFF"/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กองการเจ้าหน้าที่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2" name="มนมุมสี่เหลี่ยมด้านทแยงมุม 11"/>
          <p:cNvSpPr/>
          <p:nvPr/>
        </p:nvSpPr>
        <p:spPr>
          <a:xfrm>
            <a:off x="928662" y="3714752"/>
            <a:ext cx="2357454" cy="500066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อ.ธวัชบุรี ร้อยเอ็ด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3" name="มนมุมสี่เหลี่ยมด้านทแยงมุม 12"/>
          <p:cNvSpPr/>
          <p:nvPr/>
        </p:nvSpPr>
        <p:spPr>
          <a:xfrm>
            <a:off x="3714744" y="3214686"/>
            <a:ext cx="2143140" cy="50006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สน.ปกครองท้องที่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4" name="มนมุมสี่เหลี่ยมด้านทแยงมุม 13"/>
          <p:cNvSpPr/>
          <p:nvPr/>
        </p:nvSpPr>
        <p:spPr>
          <a:xfrm>
            <a:off x="6572264" y="2857496"/>
            <a:ext cx="1785950" cy="500066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สน.ทะเบียน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5" name="มนมุมสี่เหลี่ยมด้านทแยงมุม 14"/>
          <p:cNvSpPr/>
          <p:nvPr/>
        </p:nvSpPr>
        <p:spPr>
          <a:xfrm>
            <a:off x="857224" y="2428868"/>
            <a:ext cx="2357454" cy="500066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อ.ไทยเจริญ ยโสธร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6" name="มนมุมสี่เหลี่ยมด้านทแยงมุม 15"/>
          <p:cNvSpPr/>
          <p:nvPr/>
        </p:nvSpPr>
        <p:spPr>
          <a:xfrm>
            <a:off x="3929058" y="1928802"/>
            <a:ext cx="2143140" cy="500066"/>
          </a:xfrm>
          <a:prstGeom prst="round2DiagRect">
            <a:avLst/>
          </a:prstGeom>
          <a:solidFill>
            <a:schemeClr val="accent4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สน.ปกครองท้องที่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8" name="มนมุมสี่เหลี่ยมด้านทแยงมุม 17"/>
          <p:cNvSpPr/>
          <p:nvPr/>
        </p:nvSpPr>
        <p:spPr>
          <a:xfrm>
            <a:off x="6572264" y="1571612"/>
            <a:ext cx="1714512" cy="500066"/>
          </a:xfrm>
          <a:prstGeom prst="round2DiagRect">
            <a:avLst/>
          </a:prstGeom>
          <a:solidFill>
            <a:schemeClr val="accent6">
              <a:lumMod val="20000"/>
              <a:lumOff val="80000"/>
            </a:schemeClr>
          </a:solidFill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สล.ปค.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19" name="มนมุมสี่เหลี่ยมด้านทแยงมุม 18"/>
          <p:cNvSpPr/>
          <p:nvPr/>
        </p:nvSpPr>
        <p:spPr>
          <a:xfrm>
            <a:off x="4857752" y="928670"/>
            <a:ext cx="1571636" cy="500066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กจ.สป.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มท.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0" name="มนมุมสี่เหลี่ยมด้านทแยงมุม 19"/>
          <p:cNvSpPr/>
          <p:nvPr/>
        </p:nvSpPr>
        <p:spPr>
          <a:xfrm>
            <a:off x="2786050" y="1142984"/>
            <a:ext cx="1643074" cy="500066"/>
          </a:xfrm>
          <a:prstGeom prst="round2Diag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h-TH" sz="2400" b="1" dirty="0" err="1" smtClean="0">
                <a:latin typeface="TH SarabunPSK" pitchFamily="34" charset="-34"/>
                <a:cs typeface="TH SarabunPSK" pitchFamily="34" charset="-34"/>
              </a:rPr>
              <a:t>สนผ.สป.</a:t>
            </a:r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มท.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1" name="มนมุมสี่เหลี่ยมด้านทแยงมุม 20"/>
          <p:cNvSpPr/>
          <p:nvPr/>
        </p:nvSpPr>
        <p:spPr>
          <a:xfrm>
            <a:off x="357158" y="428604"/>
            <a:ext cx="2000264" cy="500066"/>
          </a:xfrm>
          <a:prstGeom prst="round2Diag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h-TH" sz="2400" b="1" dirty="0" smtClean="0">
                <a:latin typeface="TH SarabunPSK" pitchFamily="34" charset="-34"/>
                <a:cs typeface="TH SarabunPSK" pitchFamily="34" charset="-34"/>
              </a:rPr>
              <a:t>พิษณุโลก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71472" y="550070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32</a:t>
            </a:r>
            <a:endParaRPr lang="th-TH" sz="2000" b="1" dirty="0"/>
          </a:p>
        </p:txBody>
      </p:sp>
      <p:sp>
        <p:nvSpPr>
          <p:cNvPr id="51" name="TextBox 50"/>
          <p:cNvSpPr txBox="1"/>
          <p:nvPr/>
        </p:nvSpPr>
        <p:spPr>
          <a:xfrm>
            <a:off x="2786050" y="607220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31</a:t>
            </a:r>
            <a:endParaRPr lang="th-TH" sz="2000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5429256" y="492919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33</a:t>
            </a:r>
            <a:endParaRPr lang="th-TH" sz="2000" b="1" dirty="0"/>
          </a:p>
        </p:txBody>
      </p:sp>
      <p:sp>
        <p:nvSpPr>
          <p:cNvPr id="53" name="TextBox 52"/>
          <p:cNvSpPr txBox="1"/>
          <p:nvPr/>
        </p:nvSpPr>
        <p:spPr>
          <a:xfrm>
            <a:off x="7715272" y="557214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37</a:t>
            </a:r>
            <a:endParaRPr lang="th-TH" sz="2000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8143900" y="442913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38</a:t>
            </a:r>
            <a:endParaRPr lang="th-TH" sz="2000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000496" y="392906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40</a:t>
            </a:r>
            <a:endParaRPr lang="th-TH" sz="2000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928662" y="335756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42</a:t>
            </a:r>
            <a:endParaRPr lang="th-TH" sz="2000" b="1" dirty="0"/>
          </a:p>
        </p:txBody>
      </p:sp>
      <p:sp>
        <p:nvSpPr>
          <p:cNvPr id="57" name="TextBox 56"/>
          <p:cNvSpPr txBox="1"/>
          <p:nvPr/>
        </p:nvSpPr>
        <p:spPr>
          <a:xfrm>
            <a:off x="5000628" y="2857496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43</a:t>
            </a:r>
            <a:endParaRPr lang="th-TH" sz="20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7286644" y="242886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46</a:t>
            </a:r>
            <a:endParaRPr lang="th-TH" sz="2000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1571604" y="2071678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47</a:t>
            </a:r>
            <a:endParaRPr lang="th-TH" sz="2000" b="1" dirty="0"/>
          </a:p>
        </p:txBody>
      </p:sp>
      <p:sp>
        <p:nvSpPr>
          <p:cNvPr id="60" name="TextBox 59"/>
          <p:cNvSpPr txBox="1"/>
          <p:nvPr/>
        </p:nvSpPr>
        <p:spPr>
          <a:xfrm>
            <a:off x="4786314" y="157161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50</a:t>
            </a:r>
            <a:endParaRPr lang="th-TH" sz="2000" b="1" dirty="0"/>
          </a:p>
        </p:txBody>
      </p:sp>
      <p:sp>
        <p:nvSpPr>
          <p:cNvPr id="61" name="TextBox 60"/>
          <p:cNvSpPr txBox="1"/>
          <p:nvPr/>
        </p:nvSpPr>
        <p:spPr>
          <a:xfrm>
            <a:off x="7000892" y="1214422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51</a:t>
            </a:r>
            <a:endParaRPr lang="th-TH" sz="2000" b="1" dirty="0"/>
          </a:p>
        </p:txBody>
      </p:sp>
      <p:sp>
        <p:nvSpPr>
          <p:cNvPr id="62" name="TextBox 61"/>
          <p:cNvSpPr txBox="1"/>
          <p:nvPr/>
        </p:nvSpPr>
        <p:spPr>
          <a:xfrm>
            <a:off x="5286380" y="57148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51</a:t>
            </a:r>
            <a:endParaRPr lang="th-TH" sz="2000" b="1" dirty="0"/>
          </a:p>
        </p:txBody>
      </p:sp>
      <p:sp>
        <p:nvSpPr>
          <p:cNvPr id="63" name="TextBox 62"/>
          <p:cNvSpPr txBox="1"/>
          <p:nvPr/>
        </p:nvSpPr>
        <p:spPr>
          <a:xfrm>
            <a:off x="3286116" y="785794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52</a:t>
            </a:r>
            <a:endParaRPr lang="th-TH" sz="2000" b="1" dirty="0"/>
          </a:p>
        </p:txBody>
      </p:sp>
      <p:sp>
        <p:nvSpPr>
          <p:cNvPr id="64" name="TextBox 63"/>
          <p:cNvSpPr txBox="1"/>
          <p:nvPr/>
        </p:nvSpPr>
        <p:spPr>
          <a:xfrm>
            <a:off x="928662" y="928670"/>
            <a:ext cx="6429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56</a:t>
            </a:r>
            <a:endParaRPr lang="th-TH" sz="20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14420"/>
          </a:xfrm>
          <a:solidFill>
            <a:schemeClr val="bg2"/>
          </a:solidFill>
        </p:spPr>
        <p:txBody>
          <a:bodyPr>
            <a:normAutofit/>
          </a:bodyPr>
          <a:lstStyle/>
          <a:p>
            <a:pPr>
              <a:buNone/>
            </a:pPr>
            <a:r>
              <a:rPr lang="en-US" sz="54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Changes are inevitable part of </a:t>
            </a:r>
            <a:r>
              <a:rPr lang="en-US" sz="5400" b="1" i="1" dirty="0" smtClean="0">
                <a:solidFill>
                  <a:srgbClr val="002060"/>
                </a:solidFill>
                <a:latin typeface="TH SarabunPSK" pitchFamily="34" charset="-34"/>
                <a:cs typeface="TH SarabunPSK" pitchFamily="34" charset="-34"/>
              </a:rPr>
              <a:t>life</a:t>
            </a:r>
            <a:endParaRPr lang="th-TH" sz="5400" i="1" dirty="0">
              <a:solidFill>
                <a:srgbClr val="00206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14414" y="3071810"/>
            <a:ext cx="7286676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h-TH" sz="4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การเปลี่ยนแปลง </a:t>
            </a:r>
            <a:endParaRPr lang="th-TH" sz="48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  <a:p>
            <a:r>
              <a:rPr lang="th-TH" sz="4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4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    เป็น</a:t>
            </a:r>
            <a:r>
              <a:rPr lang="th-TH" sz="48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ส่วนหนึ่งของชีวิต ที่หลีกเลี่ยงไม่ได้</a:t>
            </a:r>
          </a:p>
          <a:p>
            <a:endParaRPr lang="th-TH" dirty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75000"/>
            </a:schemeClr>
          </a:solidFill>
        </p:spPr>
        <p:txBody>
          <a:bodyPr/>
          <a:lstStyle/>
          <a:p>
            <a:r>
              <a:rPr lang="en-US" dirty="0" smtClean="0"/>
              <a:t>   </a:t>
            </a:r>
            <a:r>
              <a:rPr lang="th-TH" b="1" dirty="0" smtClean="0">
                <a:solidFill>
                  <a:schemeClr val="bg1"/>
                </a:solidFill>
                <a:latin typeface="TH SarabunPSK" pitchFamily="34" charset="-34"/>
                <a:cs typeface="TH SarabunPSK" pitchFamily="34" charset="-34"/>
              </a:rPr>
              <a:t>สังคมและโลกในปัจจุบัน</a:t>
            </a:r>
            <a:endParaRPr lang="th-TH" b="1" dirty="0">
              <a:solidFill>
                <a:schemeClr val="bg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ประชากรเพิ่มขึ้น อายุยืนยาวมากขึ้น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ความเป็นเมืองขยายตัวมากขึ้น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คนมีการศึกษาสูงขึ้น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อาชีพเปลี่ยนจากเกษตรกรรมสู่อุตสาหกรรม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การคมนาคมขนส่งสะดวก รวดเร็วขึ้น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เทคโนโลยีการสื่อสารก้าวหน้าเปลี่ยนแปลงอย่างรวดเร็ว</a:t>
            </a: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ข้อมูลข่าวสารเข้าถึงและหาได้ง่ายใน</a:t>
            </a:r>
            <a:r>
              <a:rPr lang="th-TH" sz="3600" b="1" dirty="0" err="1" smtClean="0">
                <a:latin typeface="TH SarabunPSK" pitchFamily="34" charset="-34"/>
                <a:cs typeface="TH SarabunPSK" pitchFamily="34" charset="-34"/>
              </a:rPr>
              <a:t>อินเตอร์เนต</a:t>
            </a:r>
            <a:endParaRPr lang="th-TH" sz="3600" b="1" dirty="0" smtClean="0">
              <a:latin typeface="TH SarabunPSK" pitchFamily="34" charset="-34"/>
              <a:cs typeface="TH SarabunPSK" pitchFamily="34" charset="-34"/>
            </a:endParaRPr>
          </a:p>
          <a:p>
            <a:r>
              <a:rPr lang="th-TH" sz="3600" b="1" dirty="0" smtClean="0">
                <a:latin typeface="TH SarabunPSK" pitchFamily="34" charset="-34"/>
                <a:cs typeface="TH SarabunPSK" pitchFamily="34" charset="-34"/>
              </a:rPr>
              <a:t>การสื่อสารผ่าน  </a:t>
            </a:r>
            <a:r>
              <a:rPr lang="en-US" sz="3600" b="1" dirty="0" smtClean="0">
                <a:latin typeface="TH SarabunPSK" pitchFamily="34" charset="-34"/>
                <a:cs typeface="TH SarabunPSK" pitchFamily="34" charset="-34"/>
              </a:rPr>
              <a:t>Social Media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ไดอะแกรม 5"/>
          <p:cNvGraphicFramePr/>
          <p:nvPr/>
        </p:nvGraphicFramePr>
        <p:xfrm>
          <a:off x="357158" y="571480"/>
          <a:ext cx="8501122" cy="59293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928670"/>
          </a:xfrm>
          <a:solidFill>
            <a:schemeClr val="accent1">
              <a:lumMod val="20000"/>
              <a:lumOff val="80000"/>
            </a:schemeClr>
          </a:solidFill>
        </p:spPr>
        <p:txBody>
          <a:bodyPr/>
          <a:lstStyle/>
          <a:p>
            <a:r>
              <a:rPr lang="th-TH" b="1" dirty="0" smtClean="0">
                <a:solidFill>
                  <a:srgbClr val="00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H SarabunPSK" pitchFamily="34" charset="-34"/>
                <a:cs typeface="TH SarabunPSK" pitchFamily="34" charset="-34"/>
              </a:rPr>
              <a:t>วิถีชีวิต แห่งประชาธิปไตย</a:t>
            </a:r>
            <a:endParaRPr lang="th-TH" b="1" dirty="0">
              <a:solidFill>
                <a:srgbClr val="0066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H SarabunPSK" pitchFamily="34" charset="-34"/>
              <a:cs typeface="TH SarabunPSK" pitchFamily="34" charset="-34"/>
            </a:endParaRPr>
          </a:p>
        </p:txBody>
      </p:sp>
      <p:graphicFrame>
        <p:nvGraphicFramePr>
          <p:cNvPr id="5" name="ตัวยึดเนื้อหา 4"/>
          <p:cNvGraphicFramePr>
            <a:graphicFrameLocks noGrp="1"/>
          </p:cNvGraphicFramePr>
          <p:nvPr>
            <p:ph idx="1"/>
          </p:nvPr>
        </p:nvGraphicFramePr>
        <p:xfrm>
          <a:off x="214282" y="1142984"/>
          <a:ext cx="8786874" cy="52149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800" b="1" dirty="0" smtClean="0">
                <a:solidFill>
                  <a:srgbClr val="C00000"/>
                </a:solidFill>
                <a:latin typeface="TH SarabunPSK" pitchFamily="34" charset="-34"/>
                <a:cs typeface="TH SarabunPSK" pitchFamily="34" charset="-34"/>
              </a:rPr>
              <a:t>มองหา...ประชาธิปไตย...ในหมู่บ้าน</a:t>
            </a:r>
            <a:endParaRPr lang="th-TH" sz="4800" b="1" dirty="0">
              <a:solidFill>
                <a:srgbClr val="C0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5000660"/>
          </a:xfrm>
        </p:spPr>
        <p:txBody>
          <a:bodyPr>
            <a:normAutofit fontScale="92500" lnSpcReduction="10000"/>
          </a:bodyPr>
          <a:lstStyle/>
          <a:p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เลือก</a:t>
            </a:r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ผู้ใหญ่บ้าน</a:t>
            </a:r>
          </a:p>
          <a:p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ประชุมคณะกรรมการหมู่บ้าน (</a:t>
            </a:r>
            <a:r>
              <a:rPr lang="en-US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town meeting)</a:t>
            </a:r>
            <a:endParaRPr lang="th-TH" sz="4300" b="1" dirty="0" smtClean="0">
              <a:solidFill>
                <a:srgbClr val="0080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กองทุนต่างๆ </a:t>
            </a:r>
          </a:p>
          <a:p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กิจกรรมชุมชน</a:t>
            </a:r>
          </a:p>
          <a:p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กฎระเบียบของหมู่บ้าน</a:t>
            </a:r>
          </a:p>
          <a:p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แผนชุมชนหมู่บ้าน</a:t>
            </a:r>
          </a:p>
          <a:p>
            <a:pPr>
              <a:buNone/>
            </a:pPr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4300" b="1" dirty="0" smtClean="0">
                <a:solidFill>
                  <a:srgbClr val="008000"/>
                </a:solidFill>
                <a:latin typeface="TH SarabunPSK" pitchFamily="34" charset="-34"/>
                <a:cs typeface="TH SarabunPSK" pitchFamily="34" charset="-34"/>
              </a:rPr>
              <a:t>ฯลฯ</a:t>
            </a:r>
          </a:p>
          <a:p>
            <a:endParaRPr lang="th-TH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ตัวยึดเนื้อหา 3" descr="sighinforest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500042"/>
            <a:ext cx="8692374" cy="5643602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6600" b="1" dirty="0" smtClean="0">
                <a:solidFill>
                  <a:srgbClr val="CC3300"/>
                </a:solidFill>
                <a:latin typeface="TH SarabunPSK" pitchFamily="34" charset="-34"/>
                <a:cs typeface="TH SarabunPSK" pitchFamily="34" charset="-34"/>
              </a:rPr>
              <a:t>ทำงานไปเพื่ออะไร</a:t>
            </a:r>
            <a:endParaRPr lang="th-TH" sz="6600" b="1" dirty="0">
              <a:solidFill>
                <a:srgbClr val="CC33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เพื่อ รายได้ (เงิน)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เพื่อ ตำแหน่งหน้าที่ (ความก้าวหน้า)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เพื่อ ทำในสิ่งที่ชอบ ที่อยากจะทำ (อุดมการณ์</a:t>
            </a:r>
          </a:p>
          <a:p>
            <a:r>
              <a:rPr lang="th-TH" sz="4400" b="1" dirty="0" smtClean="0">
                <a:latin typeface="TH SarabunPSK" pitchFamily="34" charset="-34"/>
                <a:cs typeface="TH SarabunPSK" pitchFamily="34" charset="-34"/>
              </a:rPr>
              <a:t>เพื่อ.. อะไรก็ไม่รู้</a:t>
            </a:r>
            <a:endParaRPr lang="th-TH" sz="4400" b="1" dirty="0">
              <a:latin typeface="TH SarabunPSK" pitchFamily="34" charset="-34"/>
              <a:cs typeface="TH SarabunPSK" pitchFamily="34" charset="-3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</TotalTime>
  <Words>508</Words>
  <Application>Microsoft Office PowerPoint</Application>
  <PresentationFormat>นำเสนอทางหน้าจอ (4:3)</PresentationFormat>
  <Paragraphs>114</Paragraphs>
  <Slides>18</Slides>
  <Notes>0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18</vt:i4>
      </vt:variant>
    </vt:vector>
  </HeadingPairs>
  <TitlesOfParts>
    <vt:vector size="19" baseType="lpstr">
      <vt:lpstr>ชุดรูปแบบของ Office</vt:lpstr>
      <vt:lpstr>วิถีชีวิตความเป็นประชาธิปไตย ในสังคมชนบท</vt:lpstr>
      <vt:lpstr>ภาพนิ่ง 2</vt:lpstr>
      <vt:lpstr>ภาพนิ่ง 3</vt:lpstr>
      <vt:lpstr>   สังคมและโลกในปัจจุบัน</vt:lpstr>
      <vt:lpstr>ภาพนิ่ง 5</vt:lpstr>
      <vt:lpstr>วิถีชีวิต แห่งประชาธิปไตย</vt:lpstr>
      <vt:lpstr>มองหา...ประชาธิปไตย...ในหมู่บ้าน</vt:lpstr>
      <vt:lpstr>ภาพนิ่ง 8</vt:lpstr>
      <vt:lpstr>ทำงานไปเพื่ออะไร</vt:lpstr>
      <vt:lpstr>ภาพนิ่ง 10</vt:lpstr>
      <vt:lpstr>บทบาทของนายอำเภอ</vt:lpstr>
      <vt:lpstr>บทบาทหน้าที่ของผู้บริหาร</vt:lpstr>
      <vt:lpstr>การปรับเปลี่ยนที่สำคัญ (๑)</vt:lpstr>
      <vt:lpstr>การปรับเปลี่ยนที่สำคัญ (๒)</vt:lpstr>
      <vt:lpstr>การปรับเปลี่ยนที่สำคัญ (๓)</vt:lpstr>
      <vt:lpstr>การปรับเปลี่ยนที่สำคัญ (๔)</vt:lpstr>
      <vt:lpstr>ภาพนิ่ง 17</vt:lpstr>
      <vt:lpstr>FREELANCE  VS FREEMAN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วิถีชีวิตความเป็นประชาธิปไตย ในสังคมชนบท</dc:title>
  <dc:creator>tham</dc:creator>
  <cp:lastModifiedBy>tham</cp:lastModifiedBy>
  <cp:revision>11</cp:revision>
  <dcterms:created xsi:type="dcterms:W3CDTF">2014-12-08T16:23:13Z</dcterms:created>
  <dcterms:modified xsi:type="dcterms:W3CDTF">2014-12-08T19:10:07Z</dcterms:modified>
</cp:coreProperties>
</file>