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774238" cy="66484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7" d="100"/>
          <a:sy n="87" d="100"/>
        </p:scale>
        <p:origin x="-106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36473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2940-D6FF-4A22-ADC4-E58DE47104F1}" type="datetime1">
              <a:rPr lang="th-TH" smtClean="0"/>
              <a:pPr/>
              <a:t>01/05/55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4875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36473" y="6314875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7DAD8-3DC8-4E0E-BFCE-6A6E5BA2DEC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297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37039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B0C1B-F9B2-4CB0-9071-073C221A4F40}" type="datetime1">
              <a:rPr lang="th-TH" smtClean="0"/>
              <a:pPr/>
              <a:t>01/05/55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25800" y="498475"/>
            <a:ext cx="3322638" cy="2493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424" y="3158015"/>
            <a:ext cx="7819390" cy="299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449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37039" y="631449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F3DA6-E148-4865-A072-61FF7ED809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1979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altLang="ko-KR" smtClean="0"/>
              <a:t>คลิกเพื่อแก้ไขลักษณะชื่อเรื่องรองต้นแบบ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altLang="ko-KR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ko-KR" smtClean="0"/>
              <a:t>ระดับที่สอง</a:t>
            </a:r>
          </a:p>
          <a:p>
            <a:pPr lvl="2"/>
            <a:r>
              <a:rPr lang="th-TH" altLang="ko-KR" smtClean="0"/>
              <a:t>ระดับที่สาม</a:t>
            </a:r>
          </a:p>
          <a:p>
            <a:pPr lvl="3"/>
            <a:r>
              <a:rPr lang="th-TH" altLang="ko-KR" smtClean="0"/>
              <a:t>ระดับที่สี่</a:t>
            </a:r>
          </a:p>
          <a:p>
            <a:pPr lvl="4"/>
            <a:r>
              <a:rPr lang="th-TH" altLang="ko-KR" smtClean="0"/>
              <a:t>ระดับที่ห้า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altLang="ko-KR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ko-KR" smtClean="0"/>
              <a:t>ระดับที่สอง</a:t>
            </a:r>
          </a:p>
          <a:p>
            <a:pPr lvl="2"/>
            <a:r>
              <a:rPr lang="th-TH" altLang="ko-KR" smtClean="0"/>
              <a:t>ระดับที่สาม</a:t>
            </a:r>
          </a:p>
          <a:p>
            <a:pPr lvl="3"/>
            <a:r>
              <a:rPr lang="th-TH" altLang="ko-KR" smtClean="0"/>
              <a:t>ระดับที่สี่</a:t>
            </a:r>
          </a:p>
          <a:p>
            <a:pPr lvl="4"/>
            <a:r>
              <a:rPr lang="th-TH" altLang="ko-KR" smtClean="0"/>
              <a:t>ระดับที่ห้า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altLang="ko-KR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ko-KR" smtClean="0"/>
              <a:t>ระดับที่สอง</a:t>
            </a:r>
          </a:p>
          <a:p>
            <a:pPr lvl="2"/>
            <a:r>
              <a:rPr lang="th-TH" altLang="ko-KR" smtClean="0"/>
              <a:t>ระดับที่สาม</a:t>
            </a:r>
          </a:p>
          <a:p>
            <a:pPr lvl="3"/>
            <a:r>
              <a:rPr lang="th-TH" altLang="ko-KR" smtClean="0"/>
              <a:t>ระดับที่สี่</a:t>
            </a:r>
          </a:p>
          <a:p>
            <a:pPr lvl="4"/>
            <a:r>
              <a:rPr lang="th-TH" altLang="ko-KR" smtClean="0"/>
              <a:t>ระดับที่ห้า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th-TH" altLang="ko-KR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ko-KR" smtClean="0"/>
              <a:t>ระดับที่สอง</a:t>
            </a:r>
          </a:p>
          <a:p>
            <a:pPr lvl="2"/>
            <a:r>
              <a:rPr lang="th-TH" altLang="ko-KR" smtClean="0"/>
              <a:t>ระดับที่สาม</a:t>
            </a:r>
          </a:p>
          <a:p>
            <a:pPr lvl="3"/>
            <a:r>
              <a:rPr lang="th-TH" altLang="ko-KR" smtClean="0"/>
              <a:t>ระดับที่สี่</a:t>
            </a:r>
          </a:p>
          <a:p>
            <a:pPr lvl="4"/>
            <a:r>
              <a:rPr lang="th-TH" altLang="ko-KR" smtClean="0"/>
              <a:t>ระดับที่ห้า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pPr>
              <a:defRPr/>
            </a:pPr>
            <a:fld id="{EA8CCA1F-84AA-474F-BB94-6F00C4FA70E5}" type="datetime1">
              <a:rPr lang="en-US" smtClean="0"/>
              <a:pPr>
                <a:defRPr/>
              </a:pPr>
              <a:t>5/1/2012</a:t>
            </a:fld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pPr>
              <a:defRPr/>
            </a:pPr>
            <a:fld id="{46F2DEE9-8573-4879-8D60-00CCEB48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828800" cy="365125"/>
          </a:xfrm>
        </p:spPr>
        <p:txBody>
          <a:bodyPr/>
          <a:lstStyle/>
          <a:p>
            <a:pPr>
              <a:defRPr/>
            </a:pPr>
            <a:r>
              <a:rPr lang="th-TH" sz="1600" dirty="0" smtClean="0"/>
              <a:t>1</a:t>
            </a:r>
            <a:endParaRPr lang="en-US" sz="1600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39552" y="188640"/>
            <a:ext cx="8064896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หลักในการทำสำนวนสอบสวน</a:t>
            </a:r>
          </a:p>
          <a:p>
            <a:pPr algn="ctr"/>
            <a:endParaRPr lang="th-TH" sz="3600" b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</a:endParaRPr>
          </a:p>
        </p:txBody>
      </p:sp>
      <p:pic>
        <p:nvPicPr>
          <p:cNvPr id="7" name="Picture 4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02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44110" y="-219259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9915" y="4645322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2" y="4365104"/>
            <a:ext cx="15128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50212"/>
              </p:ext>
            </p:extLst>
          </p:nvPr>
        </p:nvGraphicFramePr>
        <p:xfrm>
          <a:off x="1524000" y="1397000"/>
          <a:ext cx="6096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ประเด็นที่ต้องสอบสวน</a:t>
                      </a:r>
                      <a:endParaRPr lang="th-TH" sz="3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smtClean="0">
                          <a:latin typeface="Angsana New" pitchFamily="18" charset="-34"/>
                          <a:cs typeface="Angsana New" pitchFamily="18" charset="-34"/>
                        </a:rPr>
                        <a:t>พยานหลักฐาน</a:t>
                      </a:r>
                      <a:endParaRPr lang="th-TH" sz="3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1.  ผู้ใด (ใคร) 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 Who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2.  ทำอะไร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  What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3.  ที่ไหน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  Where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4.  เมื่อใด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  When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5.  อย่างไร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  How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6.  มูลเหตุ</a:t>
                      </a:r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ชักจูงใจ </a:t>
                      </a:r>
                      <a:r>
                        <a:rPr lang="en-US" sz="3000" dirty="0" smtClean="0">
                          <a:latin typeface="Angsana New" pitchFamily="18" charset="-34"/>
                          <a:cs typeface="Angsana New" pitchFamily="18" charset="-34"/>
                        </a:rPr>
                        <a:t>Motive</a:t>
                      </a:r>
                      <a:endParaRPr lang="th-TH" sz="30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th-TH" sz="3000" dirty="0" smtClean="0">
                          <a:latin typeface="Angsana New" pitchFamily="18" charset="-34"/>
                          <a:cs typeface="Angsana New" pitchFamily="18" charset="-34"/>
                        </a:rPr>
                        <a:t>(ผู้ได้รับประโยชน์)</a:t>
                      </a:r>
                      <a:endParaRPr lang="th-TH" sz="3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0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7.  ผลกระทบ</a:t>
                      </a:r>
                      <a:r>
                        <a:rPr kumimoji="0" lang="th-TH" sz="3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ต่อผู้ใด</a:t>
                      </a:r>
                      <a:r>
                        <a:rPr kumimoji="0" lang="en-US" sz="3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endParaRPr kumimoji="0" lang="th-TH" sz="3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(ผู้ได้รับความเสียหาย)</a:t>
                      </a:r>
                      <a:endParaRPr kumimoji="0" lang="th-TH" sz="3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3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828800" cy="365125"/>
          </a:xfrm>
        </p:spPr>
        <p:txBody>
          <a:bodyPr/>
          <a:lstStyle/>
          <a:p>
            <a:pPr>
              <a:defRPr/>
            </a:pPr>
            <a:r>
              <a:rPr lang="th-TH" sz="1600" dirty="0"/>
              <a:t>2</a:t>
            </a:r>
            <a:endParaRPr lang="en-US" sz="1600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58416" y="695866"/>
            <a:ext cx="80648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ประมวลกฎหมายวิธีพิจารณาความอาญา มาตรา 131</a:t>
            </a:r>
          </a:p>
        </p:txBody>
      </p:sp>
      <p:pic>
        <p:nvPicPr>
          <p:cNvPr id="7" name="Picture 4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02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44110" y="-219259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9915" y="4645322"/>
            <a:ext cx="156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j01230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2" y="4365104"/>
            <a:ext cx="15128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416" y="1700808"/>
            <a:ext cx="794603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Angsana New" pitchFamily="18" charset="-34"/>
              </a:rPr>
              <a:t>มาตรา </a:t>
            </a:r>
            <a:r>
              <a:rPr lang="th-TH" sz="3600" b="1" dirty="0" smtClean="0">
                <a:latin typeface="Angsana New" pitchFamily="18" charset="-34"/>
              </a:rPr>
              <a:t>131  </a:t>
            </a:r>
            <a:r>
              <a:rPr lang="th-TH" sz="3600" dirty="0">
                <a:latin typeface="Angsana New" pitchFamily="18" charset="-34"/>
              </a:rPr>
              <a:t>ให้พนักงานสอบสวนรวบรวมหลักฐานทุกชนิด เท่าที่สามารถ</a:t>
            </a:r>
            <a:r>
              <a:rPr lang="th-TH" sz="3600" dirty="0" smtClean="0">
                <a:latin typeface="Angsana New" pitchFamily="18" charset="-34"/>
              </a:rPr>
              <a:t>จะทำ</a:t>
            </a:r>
            <a:r>
              <a:rPr lang="th-TH" sz="3600" dirty="0">
                <a:latin typeface="Angsana New" pitchFamily="18" charset="-34"/>
              </a:rPr>
              <a:t>ได้ เพื่อประสงค์จะทราบข้อเท็จจริงและพฤติการณ์ต่างๆ อันเกี่ยวกับความผิดที่ถูก</a:t>
            </a:r>
            <a:r>
              <a:rPr lang="th-TH" sz="3600" dirty="0" smtClean="0">
                <a:latin typeface="Angsana New" pitchFamily="18" charset="-34"/>
              </a:rPr>
              <a:t>กล่าวหาเพื่อ</a:t>
            </a:r>
            <a:r>
              <a:rPr lang="th-TH" sz="3600" dirty="0">
                <a:latin typeface="Angsana New" pitchFamily="18" charset="-34"/>
              </a:rPr>
              <a:t>จะรู้ตัวผู้กระทำผิดและพิสูจน์ให้เห็นความผิดหรือความบริสุทธิ์ของผู้ต้องหา</a:t>
            </a:r>
          </a:p>
        </p:txBody>
      </p:sp>
    </p:spTree>
    <p:extLst>
      <p:ext uri="{BB962C8B-B14F-4D97-AF65-F5344CB8AC3E}">
        <p14:creationId xmlns:p14="http://schemas.microsoft.com/office/powerpoint/2010/main" val="7041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TC010205606[[fn=ชุดรูปแบบผ้าไหม]]</Template>
  <TotalTime>1403</TotalTime>
  <Words>113</Words>
  <Application>Microsoft Office PowerPoint</Application>
  <PresentationFormat>นำเสนอทางหน้าจอ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Silk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คณะทำงานย่อยเพื่อดำเนินการเกี่ยวกับการยกร่าง อนุบัญญัติที่ออกตามความกฎหมายองค์กรอัยการ คณะที่ ๔</dc:title>
  <dc:creator>lenovo</dc:creator>
  <cp:lastModifiedBy>วิชาการ</cp:lastModifiedBy>
  <cp:revision>208</cp:revision>
  <cp:lastPrinted>2012-05-01T02:24:22Z</cp:lastPrinted>
  <dcterms:created xsi:type="dcterms:W3CDTF">2006-08-16T00:00:00Z</dcterms:created>
  <dcterms:modified xsi:type="dcterms:W3CDTF">2012-05-01T02:25:25Z</dcterms:modified>
</cp:coreProperties>
</file>