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8" r:id="rId3"/>
    <p:sldId id="259" r:id="rId4"/>
    <p:sldId id="263" r:id="rId5"/>
    <p:sldId id="262" r:id="rId6"/>
    <p:sldId id="264" r:id="rId7"/>
    <p:sldId id="265" r:id="rId8"/>
    <p:sldId id="257" r:id="rId9"/>
    <p:sldId id="260" r:id="rId10"/>
    <p:sldId id="261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46D1C8-3079-4A39-8CF3-E3459F6A1CEF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th-TH"/>
        </a:p>
      </dgm:t>
    </dgm:pt>
    <dgm:pt modelId="{1F679062-E077-4F04-945A-1C10028D0F29}">
      <dgm:prSet phldrT="[ข้อความ]"/>
      <dgm:spPr/>
      <dgm:t>
        <a:bodyPr/>
        <a:lstStyle/>
        <a:p>
          <a:r>
            <a:rPr lang="th-TH" b="1" dirty="0" smtClean="0"/>
            <a:t>เชื่อมั่นในตัวเอง</a:t>
          </a:r>
          <a:endParaRPr lang="th-TH" b="1" dirty="0"/>
        </a:p>
      </dgm:t>
    </dgm:pt>
    <dgm:pt modelId="{576F9B56-D2E2-4999-B548-6E2CDFC8FE3E}" type="parTrans" cxnId="{6D8D5C57-FA6D-4F49-B46A-453692E2E372}">
      <dgm:prSet/>
      <dgm:spPr/>
      <dgm:t>
        <a:bodyPr/>
        <a:lstStyle/>
        <a:p>
          <a:endParaRPr lang="th-TH"/>
        </a:p>
      </dgm:t>
    </dgm:pt>
    <dgm:pt modelId="{951490CC-0541-472E-9C7D-37EA093BB2F7}" type="sibTrans" cxnId="{6D8D5C57-FA6D-4F49-B46A-453692E2E372}">
      <dgm:prSet/>
      <dgm:spPr/>
      <dgm:t>
        <a:bodyPr/>
        <a:lstStyle/>
        <a:p>
          <a:endParaRPr lang="th-TH"/>
        </a:p>
      </dgm:t>
    </dgm:pt>
    <dgm:pt modelId="{E13A69E0-27AA-46C0-B708-F4A7E428AFE8}">
      <dgm:prSet phldrT="[ข้อความ]"/>
      <dgm:spPr/>
      <dgm:t>
        <a:bodyPr/>
        <a:lstStyle/>
        <a:p>
          <a:r>
            <a:rPr lang="th-TH" b="1" dirty="0" smtClean="0"/>
            <a:t>ประนีประนอมประสานประโยชน์ </a:t>
          </a:r>
          <a:endParaRPr lang="th-TH" b="1" dirty="0"/>
        </a:p>
      </dgm:t>
    </dgm:pt>
    <dgm:pt modelId="{2D5F869B-B6FD-43FA-8179-A50ADAFCD508}" type="parTrans" cxnId="{A1A24D16-83CD-4EB5-BED7-9B44C2441A62}">
      <dgm:prSet/>
      <dgm:spPr/>
      <dgm:t>
        <a:bodyPr/>
        <a:lstStyle/>
        <a:p>
          <a:endParaRPr lang="th-TH"/>
        </a:p>
      </dgm:t>
    </dgm:pt>
    <dgm:pt modelId="{7A9B9FFD-DB4E-4C77-9913-873A2C7E7FA2}" type="sibTrans" cxnId="{A1A24D16-83CD-4EB5-BED7-9B44C2441A62}">
      <dgm:prSet/>
      <dgm:spPr/>
      <dgm:t>
        <a:bodyPr/>
        <a:lstStyle/>
        <a:p>
          <a:endParaRPr lang="th-TH"/>
        </a:p>
      </dgm:t>
    </dgm:pt>
    <dgm:pt modelId="{08BB3442-B008-4E4B-94B6-96389081811E}">
      <dgm:prSet phldrT="[ข้อความ]"/>
      <dgm:spPr/>
      <dgm:t>
        <a:bodyPr/>
        <a:lstStyle/>
        <a:p>
          <a:r>
            <a:rPr lang="th-TH" b="1" dirty="0" smtClean="0"/>
            <a:t>สุขุมรอบคอบ</a:t>
          </a:r>
          <a:endParaRPr lang="th-TH" b="1" dirty="0"/>
        </a:p>
      </dgm:t>
    </dgm:pt>
    <dgm:pt modelId="{3C58CC85-15A1-40E5-81C9-B68E20550BFA}" type="parTrans" cxnId="{B12ACCCB-401A-4999-A78E-A228360565C2}">
      <dgm:prSet/>
      <dgm:spPr/>
      <dgm:t>
        <a:bodyPr/>
        <a:lstStyle/>
        <a:p>
          <a:endParaRPr lang="th-TH"/>
        </a:p>
      </dgm:t>
    </dgm:pt>
    <dgm:pt modelId="{6F885833-8D18-40E1-9987-8CF77EF65275}" type="sibTrans" cxnId="{B12ACCCB-401A-4999-A78E-A228360565C2}">
      <dgm:prSet/>
      <dgm:spPr/>
      <dgm:t>
        <a:bodyPr/>
        <a:lstStyle/>
        <a:p>
          <a:endParaRPr lang="th-TH"/>
        </a:p>
      </dgm:t>
    </dgm:pt>
    <dgm:pt modelId="{10A1E8E5-15F7-485C-9D8E-D71D4207B961}">
      <dgm:prSet phldrT="[ข้อความ]"/>
      <dgm:spPr/>
      <dgm:t>
        <a:bodyPr/>
        <a:lstStyle/>
        <a:p>
          <a:r>
            <a:rPr lang="th-TH" b="1" dirty="0" smtClean="0"/>
            <a:t>มีจริยธรรม </a:t>
          </a:r>
          <a:endParaRPr lang="th-TH" b="1" dirty="0"/>
        </a:p>
      </dgm:t>
    </dgm:pt>
    <dgm:pt modelId="{28BF31A6-C388-44AD-8F27-32ECCF9DAC0A}" type="parTrans" cxnId="{AE121C9C-4D85-4164-B6A4-4737CF51FD45}">
      <dgm:prSet/>
      <dgm:spPr/>
      <dgm:t>
        <a:bodyPr/>
        <a:lstStyle/>
        <a:p>
          <a:endParaRPr lang="th-TH"/>
        </a:p>
      </dgm:t>
    </dgm:pt>
    <dgm:pt modelId="{1FE85A24-C622-4AF0-B1B6-1E3D8E8D5630}" type="sibTrans" cxnId="{AE121C9C-4D85-4164-B6A4-4737CF51FD45}">
      <dgm:prSet/>
      <dgm:spPr/>
      <dgm:t>
        <a:bodyPr/>
        <a:lstStyle/>
        <a:p>
          <a:endParaRPr lang="th-TH"/>
        </a:p>
      </dgm:t>
    </dgm:pt>
    <dgm:pt modelId="{C12F8152-002E-4577-BFF2-2E23E74AD32D}">
      <dgm:prSet phldrT="[ข้อความ]"/>
      <dgm:spPr/>
      <dgm:t>
        <a:bodyPr/>
        <a:lstStyle/>
        <a:p>
          <a:r>
            <a:rPr lang="th-TH" b="1" dirty="0" smtClean="0"/>
            <a:t>การคิดเชิงระบบ</a:t>
          </a:r>
          <a:endParaRPr lang="th-TH" b="1" dirty="0"/>
        </a:p>
      </dgm:t>
    </dgm:pt>
    <dgm:pt modelId="{A4EBD0DC-4312-43E6-A791-1753E3EC80EF}" type="parTrans" cxnId="{B5F3817F-EE06-494B-B27A-CBC55AAC928A}">
      <dgm:prSet/>
      <dgm:spPr/>
      <dgm:t>
        <a:bodyPr/>
        <a:lstStyle/>
        <a:p>
          <a:endParaRPr lang="th-TH"/>
        </a:p>
      </dgm:t>
    </dgm:pt>
    <dgm:pt modelId="{EEED838E-FDD7-4C41-BC93-7AE0784D163A}" type="sibTrans" cxnId="{B5F3817F-EE06-494B-B27A-CBC55AAC928A}">
      <dgm:prSet/>
      <dgm:spPr/>
      <dgm:t>
        <a:bodyPr/>
        <a:lstStyle/>
        <a:p>
          <a:endParaRPr lang="th-TH"/>
        </a:p>
      </dgm:t>
    </dgm:pt>
    <dgm:pt modelId="{77555FD7-B253-46E7-9C8C-176F10945F0E}">
      <dgm:prSet phldrT="[ข้อความ]"/>
      <dgm:spPr/>
      <dgm:t>
        <a:bodyPr/>
        <a:lstStyle/>
        <a:p>
          <a:r>
            <a:rPr lang="th-TH" b="1" dirty="0" smtClean="0"/>
            <a:t>มีปฏิภาณแก้ปัญหาเฉาะหน้า</a:t>
          </a:r>
          <a:endParaRPr lang="th-TH" b="1" dirty="0"/>
        </a:p>
      </dgm:t>
    </dgm:pt>
    <dgm:pt modelId="{9E91FDBC-18C3-4201-B201-707B34085205}" type="parTrans" cxnId="{4715A066-49DA-49F6-91FD-44E29B7D4559}">
      <dgm:prSet/>
      <dgm:spPr/>
      <dgm:t>
        <a:bodyPr/>
        <a:lstStyle/>
        <a:p>
          <a:endParaRPr lang="th-TH"/>
        </a:p>
      </dgm:t>
    </dgm:pt>
    <dgm:pt modelId="{D7BE7EF9-A209-4D0B-B21E-12509C86EE6B}" type="sibTrans" cxnId="{4715A066-49DA-49F6-91FD-44E29B7D4559}">
      <dgm:prSet/>
      <dgm:spPr/>
      <dgm:t>
        <a:bodyPr/>
        <a:lstStyle/>
        <a:p>
          <a:endParaRPr lang="th-TH"/>
        </a:p>
      </dgm:t>
    </dgm:pt>
    <dgm:pt modelId="{F2986035-13A1-4869-9E98-024BFAEB2FEC}">
      <dgm:prSet phldrT="[ข้อความ]"/>
      <dgm:spPr/>
      <dgm:t>
        <a:bodyPr/>
        <a:lstStyle/>
        <a:p>
          <a:r>
            <a:rPr lang="th-TH" b="1" dirty="0" smtClean="0"/>
            <a:t>ความสามารถในการหาเหตุผล</a:t>
          </a:r>
          <a:endParaRPr lang="th-TH" b="1" dirty="0"/>
        </a:p>
      </dgm:t>
    </dgm:pt>
    <dgm:pt modelId="{33A5E6CD-6B6B-41D0-9AEA-8DDC6A2A3961}" type="parTrans" cxnId="{F805F850-1433-4AE1-992F-A0DB0D84A783}">
      <dgm:prSet/>
      <dgm:spPr/>
      <dgm:t>
        <a:bodyPr/>
        <a:lstStyle/>
        <a:p>
          <a:endParaRPr lang="th-TH"/>
        </a:p>
      </dgm:t>
    </dgm:pt>
    <dgm:pt modelId="{92E59873-EC67-494F-8BB3-86CBBF4DAB3D}" type="sibTrans" cxnId="{F805F850-1433-4AE1-992F-A0DB0D84A783}">
      <dgm:prSet/>
      <dgm:spPr/>
      <dgm:t>
        <a:bodyPr/>
        <a:lstStyle/>
        <a:p>
          <a:endParaRPr lang="th-TH"/>
        </a:p>
      </dgm:t>
    </dgm:pt>
    <dgm:pt modelId="{95EAED17-9BD3-4A33-9CE4-850CFEF9B448}">
      <dgm:prSet phldrT="[ข้อความ]"/>
      <dgm:spPr/>
      <dgm:t>
        <a:bodyPr/>
        <a:lstStyle/>
        <a:p>
          <a:r>
            <a:rPr lang="th-TH" b="1" dirty="0" smtClean="0"/>
            <a:t>ชัดเจนในประเด็น</a:t>
          </a:r>
        </a:p>
        <a:p>
          <a:r>
            <a:rPr lang="th-TH" b="1" dirty="0" smtClean="0"/>
            <a:t>ที่เจรจา</a:t>
          </a:r>
          <a:endParaRPr lang="th-TH" b="1" dirty="0"/>
        </a:p>
      </dgm:t>
    </dgm:pt>
    <dgm:pt modelId="{9E7A4ED1-D3D7-49E8-9891-9C3CE1D6F6D7}" type="parTrans" cxnId="{45933FF0-04D6-4897-9DEE-1572A29346BD}">
      <dgm:prSet/>
      <dgm:spPr/>
      <dgm:t>
        <a:bodyPr/>
        <a:lstStyle/>
        <a:p>
          <a:endParaRPr lang="th-TH"/>
        </a:p>
      </dgm:t>
    </dgm:pt>
    <dgm:pt modelId="{226B9EF8-4699-4DD7-BB67-D05717550432}" type="sibTrans" cxnId="{45933FF0-04D6-4897-9DEE-1572A29346BD}">
      <dgm:prSet/>
      <dgm:spPr/>
      <dgm:t>
        <a:bodyPr/>
        <a:lstStyle/>
        <a:p>
          <a:endParaRPr lang="th-TH"/>
        </a:p>
      </dgm:t>
    </dgm:pt>
    <dgm:pt modelId="{2AAA87F4-59AA-4096-B707-939E6A30F0C5}">
      <dgm:prSet phldrT="[ข้อความ]"/>
      <dgm:spPr/>
      <dgm:t>
        <a:bodyPr/>
        <a:lstStyle/>
        <a:p>
          <a:r>
            <a:rPr lang="th-TH" b="1" dirty="0" smtClean="0"/>
            <a:t>การโน้มน้าวใจ</a:t>
          </a:r>
          <a:endParaRPr lang="th-TH" b="1" dirty="0"/>
        </a:p>
      </dgm:t>
    </dgm:pt>
    <dgm:pt modelId="{36C5DE8F-1786-456B-A551-0F4D8654EB05}" type="parTrans" cxnId="{C2008322-8BF7-4120-A64E-805EC705746C}">
      <dgm:prSet/>
      <dgm:spPr/>
      <dgm:t>
        <a:bodyPr/>
        <a:lstStyle/>
        <a:p>
          <a:endParaRPr lang="th-TH"/>
        </a:p>
      </dgm:t>
    </dgm:pt>
    <dgm:pt modelId="{B23BA5D3-011F-441D-8FEB-7FC85D2973CD}" type="sibTrans" cxnId="{C2008322-8BF7-4120-A64E-805EC705746C}">
      <dgm:prSet/>
      <dgm:spPr/>
      <dgm:t>
        <a:bodyPr/>
        <a:lstStyle/>
        <a:p>
          <a:endParaRPr lang="th-TH"/>
        </a:p>
      </dgm:t>
    </dgm:pt>
    <dgm:pt modelId="{D9999653-36B5-4720-B6BB-5B98F9647995}">
      <dgm:prSet phldrT="[ข้อความ]"/>
      <dgm:spPr/>
      <dgm:t>
        <a:bodyPr/>
        <a:lstStyle/>
        <a:p>
          <a:r>
            <a:rPr lang="th-TH" b="1" dirty="0" smtClean="0"/>
            <a:t>ทักษะในการตัดสินใจ </a:t>
          </a:r>
          <a:endParaRPr lang="th-TH" b="1" dirty="0"/>
        </a:p>
      </dgm:t>
    </dgm:pt>
    <dgm:pt modelId="{1433AA0F-37FC-4CEE-8DEF-FA70E28EFF55}" type="parTrans" cxnId="{794C54A3-E36C-4215-A6B1-44AC2A2296A0}">
      <dgm:prSet/>
      <dgm:spPr/>
      <dgm:t>
        <a:bodyPr/>
        <a:lstStyle/>
        <a:p>
          <a:endParaRPr lang="th-TH"/>
        </a:p>
      </dgm:t>
    </dgm:pt>
    <dgm:pt modelId="{71699E13-59D4-43C3-BBEA-7FF096F1FC8A}" type="sibTrans" cxnId="{794C54A3-E36C-4215-A6B1-44AC2A2296A0}">
      <dgm:prSet/>
      <dgm:spPr/>
      <dgm:t>
        <a:bodyPr/>
        <a:lstStyle/>
        <a:p>
          <a:endParaRPr lang="th-TH"/>
        </a:p>
      </dgm:t>
    </dgm:pt>
    <dgm:pt modelId="{79877673-DE41-45AC-BD9C-9E26F694367B}" type="pres">
      <dgm:prSet presAssocID="{AD46D1C8-3079-4A39-8CF3-E3459F6A1CE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CEECC89B-F136-4619-8C59-E40FCC3D0DC1}" type="pres">
      <dgm:prSet presAssocID="{1F679062-E077-4F04-945A-1C10028D0F29}" presName="dummy" presStyleCnt="0"/>
      <dgm:spPr/>
    </dgm:pt>
    <dgm:pt modelId="{97726C79-6115-4C9E-921E-967B0E40B1BA}" type="pres">
      <dgm:prSet presAssocID="{1F679062-E077-4F04-945A-1C10028D0F29}" presName="node" presStyleLbl="revTx" presStyleIdx="0" presStyleCnt="1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E6ED09F-875D-4D33-87E2-24A98259892E}" type="pres">
      <dgm:prSet presAssocID="{951490CC-0541-472E-9C7D-37EA093BB2F7}" presName="sibTrans" presStyleLbl="node1" presStyleIdx="0" presStyleCnt="10"/>
      <dgm:spPr/>
      <dgm:t>
        <a:bodyPr/>
        <a:lstStyle/>
        <a:p>
          <a:endParaRPr lang="th-TH"/>
        </a:p>
      </dgm:t>
    </dgm:pt>
    <dgm:pt modelId="{33F71F66-6506-4A55-B64D-1A288BAED4D5}" type="pres">
      <dgm:prSet presAssocID="{77555FD7-B253-46E7-9C8C-176F10945F0E}" presName="dummy" presStyleCnt="0"/>
      <dgm:spPr/>
    </dgm:pt>
    <dgm:pt modelId="{5F8E15D9-11BF-4089-8981-860DC0E0B6A6}" type="pres">
      <dgm:prSet presAssocID="{77555FD7-B253-46E7-9C8C-176F10945F0E}" presName="node" presStyleLbl="revTx" presStyleIdx="1" presStyleCnt="10" custScaleX="16632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106D4D5-79F3-47C0-8620-3499E42751EA}" type="pres">
      <dgm:prSet presAssocID="{D7BE7EF9-A209-4D0B-B21E-12509C86EE6B}" presName="sibTrans" presStyleLbl="node1" presStyleIdx="1" presStyleCnt="10"/>
      <dgm:spPr/>
      <dgm:t>
        <a:bodyPr/>
        <a:lstStyle/>
        <a:p>
          <a:endParaRPr lang="th-TH"/>
        </a:p>
      </dgm:t>
    </dgm:pt>
    <dgm:pt modelId="{7284FCFA-7AB0-4FF5-B938-3B90600E7EC3}" type="pres">
      <dgm:prSet presAssocID="{F2986035-13A1-4869-9E98-024BFAEB2FEC}" presName="dummy" presStyleCnt="0"/>
      <dgm:spPr/>
    </dgm:pt>
    <dgm:pt modelId="{A33695F9-18C6-4350-A662-B4D4D71C4423}" type="pres">
      <dgm:prSet presAssocID="{F2986035-13A1-4869-9E98-024BFAEB2FEC}" presName="node" presStyleLbl="revTx" presStyleIdx="2" presStyleCnt="10" custScaleX="18596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2E25347-D940-4C33-A5C1-2AD92AFB01EA}" type="pres">
      <dgm:prSet presAssocID="{92E59873-EC67-494F-8BB3-86CBBF4DAB3D}" presName="sibTrans" presStyleLbl="node1" presStyleIdx="2" presStyleCnt="10"/>
      <dgm:spPr/>
      <dgm:t>
        <a:bodyPr/>
        <a:lstStyle/>
        <a:p>
          <a:endParaRPr lang="th-TH"/>
        </a:p>
      </dgm:t>
    </dgm:pt>
    <dgm:pt modelId="{D2E3A929-32E0-4123-8CF1-652C14C267D9}" type="pres">
      <dgm:prSet presAssocID="{95EAED17-9BD3-4A33-9CE4-850CFEF9B448}" presName="dummy" presStyleCnt="0"/>
      <dgm:spPr/>
    </dgm:pt>
    <dgm:pt modelId="{3F664E4D-2E15-4289-BBEA-5F905B7B3D9F}" type="pres">
      <dgm:prSet presAssocID="{95EAED17-9BD3-4A33-9CE4-850CFEF9B448}" presName="node" presStyleLbl="revTx" presStyleIdx="3" presStyleCnt="10" custScaleX="17088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6339213-8CB4-4AFD-9369-765FB39DA4A6}" type="pres">
      <dgm:prSet presAssocID="{226B9EF8-4699-4DD7-BB67-D05717550432}" presName="sibTrans" presStyleLbl="node1" presStyleIdx="3" presStyleCnt="10"/>
      <dgm:spPr/>
      <dgm:t>
        <a:bodyPr/>
        <a:lstStyle/>
        <a:p>
          <a:endParaRPr lang="th-TH"/>
        </a:p>
      </dgm:t>
    </dgm:pt>
    <dgm:pt modelId="{E32082D0-406A-4951-88BF-90A6A0E34E6F}" type="pres">
      <dgm:prSet presAssocID="{2AAA87F4-59AA-4096-B707-939E6A30F0C5}" presName="dummy" presStyleCnt="0"/>
      <dgm:spPr/>
    </dgm:pt>
    <dgm:pt modelId="{7052AFA8-DC85-498B-8268-54972BCB4FCF}" type="pres">
      <dgm:prSet presAssocID="{2AAA87F4-59AA-4096-B707-939E6A30F0C5}" presName="node" presStyleLbl="revTx" presStyleIdx="4" presStyleCnt="10" custScaleX="132764" custRadScaleRad="98109" custRadScaleInc="-1071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7FFF59E-D094-43E7-8280-984EB8C66BD7}" type="pres">
      <dgm:prSet presAssocID="{B23BA5D3-011F-441D-8FEB-7FC85D2973CD}" presName="sibTrans" presStyleLbl="node1" presStyleIdx="4" presStyleCnt="10"/>
      <dgm:spPr/>
      <dgm:t>
        <a:bodyPr/>
        <a:lstStyle/>
        <a:p>
          <a:endParaRPr lang="th-TH"/>
        </a:p>
      </dgm:t>
    </dgm:pt>
    <dgm:pt modelId="{36FB5145-470F-48DA-ACDA-C92F2C1D5FF8}" type="pres">
      <dgm:prSet presAssocID="{D9999653-36B5-4720-B6BB-5B98F9647995}" presName="dummy" presStyleCnt="0"/>
      <dgm:spPr/>
    </dgm:pt>
    <dgm:pt modelId="{1B61B01D-F0E3-4C7F-9F58-A0EF93373448}" type="pres">
      <dgm:prSet presAssocID="{D9999653-36B5-4720-B6BB-5B98F9647995}" presName="node" presStyleLbl="revTx" presStyleIdx="5" presStyleCnt="10" custScaleX="1754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EC93558-0724-464D-A045-00CDB203F723}" type="pres">
      <dgm:prSet presAssocID="{71699E13-59D4-43C3-BBEA-7FF096F1FC8A}" presName="sibTrans" presStyleLbl="node1" presStyleIdx="5" presStyleCnt="10"/>
      <dgm:spPr/>
      <dgm:t>
        <a:bodyPr/>
        <a:lstStyle/>
        <a:p>
          <a:endParaRPr lang="th-TH"/>
        </a:p>
      </dgm:t>
    </dgm:pt>
    <dgm:pt modelId="{B5D7BD0B-D29B-4E6B-A725-8A8F152162AC}" type="pres">
      <dgm:prSet presAssocID="{E13A69E0-27AA-46C0-B708-F4A7E428AFE8}" presName="dummy" presStyleCnt="0"/>
      <dgm:spPr/>
    </dgm:pt>
    <dgm:pt modelId="{9DEAAB00-9F30-4D84-AD1E-0641D738B56F}" type="pres">
      <dgm:prSet presAssocID="{E13A69E0-27AA-46C0-B708-F4A7E428AFE8}" presName="node" presStyleLbl="revTx" presStyleIdx="6" presStyleCnt="10" custScaleX="19373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36E79D5-3117-4786-A6C5-8C87EB9A0294}" type="pres">
      <dgm:prSet presAssocID="{7A9B9FFD-DB4E-4C77-9913-873A2C7E7FA2}" presName="sibTrans" presStyleLbl="node1" presStyleIdx="6" presStyleCnt="10"/>
      <dgm:spPr/>
      <dgm:t>
        <a:bodyPr/>
        <a:lstStyle/>
        <a:p>
          <a:endParaRPr lang="th-TH"/>
        </a:p>
      </dgm:t>
    </dgm:pt>
    <dgm:pt modelId="{70DE1485-7BB6-4A23-8196-C06CEAFFA3DF}" type="pres">
      <dgm:prSet presAssocID="{08BB3442-B008-4E4B-94B6-96389081811E}" presName="dummy" presStyleCnt="0"/>
      <dgm:spPr/>
    </dgm:pt>
    <dgm:pt modelId="{6A1DF3A2-D9B2-4360-A9E5-407DE61EE330}" type="pres">
      <dgm:prSet presAssocID="{08BB3442-B008-4E4B-94B6-96389081811E}" presName="node" presStyleLbl="revTx" presStyleIdx="7" presStyleCnt="1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2470EE4-4B20-442D-919C-C5285582493F}" type="pres">
      <dgm:prSet presAssocID="{6F885833-8D18-40E1-9987-8CF77EF65275}" presName="sibTrans" presStyleLbl="node1" presStyleIdx="7" presStyleCnt="10"/>
      <dgm:spPr/>
      <dgm:t>
        <a:bodyPr/>
        <a:lstStyle/>
        <a:p>
          <a:endParaRPr lang="th-TH"/>
        </a:p>
      </dgm:t>
    </dgm:pt>
    <dgm:pt modelId="{20A1B0AD-3673-4206-B841-98D40BB7BE7D}" type="pres">
      <dgm:prSet presAssocID="{10A1E8E5-15F7-485C-9D8E-D71D4207B961}" presName="dummy" presStyleCnt="0"/>
      <dgm:spPr/>
    </dgm:pt>
    <dgm:pt modelId="{C1AC1CCD-3771-42E9-93C4-91CCB87A7A51}" type="pres">
      <dgm:prSet presAssocID="{10A1E8E5-15F7-485C-9D8E-D71D4207B961}" presName="node" presStyleLbl="revTx" presStyleIdx="8" presStyleCnt="1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7AAB185-2B55-45C4-8482-67C9EE5A46B4}" type="pres">
      <dgm:prSet presAssocID="{1FE85A24-C622-4AF0-B1B6-1E3D8E8D5630}" presName="sibTrans" presStyleLbl="node1" presStyleIdx="8" presStyleCnt="10"/>
      <dgm:spPr/>
      <dgm:t>
        <a:bodyPr/>
        <a:lstStyle/>
        <a:p>
          <a:endParaRPr lang="th-TH"/>
        </a:p>
      </dgm:t>
    </dgm:pt>
    <dgm:pt modelId="{13A9EB17-D511-49F0-AADF-941C831EC475}" type="pres">
      <dgm:prSet presAssocID="{C12F8152-002E-4577-BFF2-2E23E74AD32D}" presName="dummy" presStyleCnt="0"/>
      <dgm:spPr/>
    </dgm:pt>
    <dgm:pt modelId="{E84A9F2F-86BC-4A99-BE1A-5D5D80FA5213}" type="pres">
      <dgm:prSet presAssocID="{C12F8152-002E-4577-BFF2-2E23E74AD32D}" presName="node" presStyleLbl="revTx" presStyleIdx="9" presStyleCnt="1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4ED8606-E262-40F8-827C-DF75AA385B3D}" type="pres">
      <dgm:prSet presAssocID="{EEED838E-FDD7-4C41-BC93-7AE0784D163A}" presName="sibTrans" presStyleLbl="node1" presStyleIdx="9" presStyleCnt="10"/>
      <dgm:spPr/>
      <dgm:t>
        <a:bodyPr/>
        <a:lstStyle/>
        <a:p>
          <a:endParaRPr lang="th-TH"/>
        </a:p>
      </dgm:t>
    </dgm:pt>
  </dgm:ptLst>
  <dgm:cxnLst>
    <dgm:cxn modelId="{AFF1E0C7-7C6D-41A4-B3FA-2A714FA230C9}" type="presOf" srcId="{951490CC-0541-472E-9C7D-37EA093BB2F7}" destId="{0E6ED09F-875D-4D33-87E2-24A98259892E}" srcOrd="0" destOrd="0" presId="urn:microsoft.com/office/officeart/2005/8/layout/cycle1"/>
    <dgm:cxn modelId="{1C8E6856-58C2-410A-89D5-C84D5448E3E9}" type="presOf" srcId="{2AAA87F4-59AA-4096-B707-939E6A30F0C5}" destId="{7052AFA8-DC85-498B-8268-54972BCB4FCF}" srcOrd="0" destOrd="0" presId="urn:microsoft.com/office/officeart/2005/8/layout/cycle1"/>
    <dgm:cxn modelId="{C2008322-8BF7-4120-A64E-805EC705746C}" srcId="{AD46D1C8-3079-4A39-8CF3-E3459F6A1CEF}" destId="{2AAA87F4-59AA-4096-B707-939E6A30F0C5}" srcOrd="4" destOrd="0" parTransId="{36C5DE8F-1786-456B-A551-0F4D8654EB05}" sibTransId="{B23BA5D3-011F-441D-8FEB-7FC85D2973CD}"/>
    <dgm:cxn modelId="{3C975BAC-9F4A-41A4-B5DE-21E7E6FB647C}" type="presOf" srcId="{AD46D1C8-3079-4A39-8CF3-E3459F6A1CEF}" destId="{79877673-DE41-45AC-BD9C-9E26F694367B}" srcOrd="0" destOrd="0" presId="urn:microsoft.com/office/officeart/2005/8/layout/cycle1"/>
    <dgm:cxn modelId="{4700DABA-9D63-490A-B6F6-85723059D65B}" type="presOf" srcId="{92E59873-EC67-494F-8BB3-86CBBF4DAB3D}" destId="{22E25347-D940-4C33-A5C1-2AD92AFB01EA}" srcOrd="0" destOrd="0" presId="urn:microsoft.com/office/officeart/2005/8/layout/cycle1"/>
    <dgm:cxn modelId="{6D8D5C57-FA6D-4F49-B46A-453692E2E372}" srcId="{AD46D1C8-3079-4A39-8CF3-E3459F6A1CEF}" destId="{1F679062-E077-4F04-945A-1C10028D0F29}" srcOrd="0" destOrd="0" parTransId="{576F9B56-D2E2-4999-B548-6E2CDFC8FE3E}" sibTransId="{951490CC-0541-472E-9C7D-37EA093BB2F7}"/>
    <dgm:cxn modelId="{794C54A3-E36C-4215-A6B1-44AC2A2296A0}" srcId="{AD46D1C8-3079-4A39-8CF3-E3459F6A1CEF}" destId="{D9999653-36B5-4720-B6BB-5B98F9647995}" srcOrd="5" destOrd="0" parTransId="{1433AA0F-37FC-4CEE-8DEF-FA70E28EFF55}" sibTransId="{71699E13-59D4-43C3-BBEA-7FF096F1FC8A}"/>
    <dgm:cxn modelId="{A1A24D16-83CD-4EB5-BED7-9B44C2441A62}" srcId="{AD46D1C8-3079-4A39-8CF3-E3459F6A1CEF}" destId="{E13A69E0-27AA-46C0-B708-F4A7E428AFE8}" srcOrd="6" destOrd="0" parTransId="{2D5F869B-B6FD-43FA-8179-A50ADAFCD508}" sibTransId="{7A9B9FFD-DB4E-4C77-9913-873A2C7E7FA2}"/>
    <dgm:cxn modelId="{B12ACCCB-401A-4999-A78E-A228360565C2}" srcId="{AD46D1C8-3079-4A39-8CF3-E3459F6A1CEF}" destId="{08BB3442-B008-4E4B-94B6-96389081811E}" srcOrd="7" destOrd="0" parTransId="{3C58CC85-15A1-40E5-81C9-B68E20550BFA}" sibTransId="{6F885833-8D18-40E1-9987-8CF77EF65275}"/>
    <dgm:cxn modelId="{19BDB5A7-8D9B-4853-9296-D951597AA9C4}" type="presOf" srcId="{C12F8152-002E-4577-BFF2-2E23E74AD32D}" destId="{E84A9F2F-86BC-4A99-BE1A-5D5D80FA5213}" srcOrd="0" destOrd="0" presId="urn:microsoft.com/office/officeart/2005/8/layout/cycle1"/>
    <dgm:cxn modelId="{AE121C9C-4D85-4164-B6A4-4737CF51FD45}" srcId="{AD46D1C8-3079-4A39-8CF3-E3459F6A1CEF}" destId="{10A1E8E5-15F7-485C-9D8E-D71D4207B961}" srcOrd="8" destOrd="0" parTransId="{28BF31A6-C388-44AD-8F27-32ECCF9DAC0A}" sibTransId="{1FE85A24-C622-4AF0-B1B6-1E3D8E8D5630}"/>
    <dgm:cxn modelId="{8FA46608-E26D-4AA3-B490-6BDAB99DFCC6}" type="presOf" srcId="{D9999653-36B5-4720-B6BB-5B98F9647995}" destId="{1B61B01D-F0E3-4C7F-9F58-A0EF93373448}" srcOrd="0" destOrd="0" presId="urn:microsoft.com/office/officeart/2005/8/layout/cycle1"/>
    <dgm:cxn modelId="{F805F850-1433-4AE1-992F-A0DB0D84A783}" srcId="{AD46D1C8-3079-4A39-8CF3-E3459F6A1CEF}" destId="{F2986035-13A1-4869-9E98-024BFAEB2FEC}" srcOrd="2" destOrd="0" parTransId="{33A5E6CD-6B6B-41D0-9AEA-8DDC6A2A3961}" sibTransId="{92E59873-EC67-494F-8BB3-86CBBF4DAB3D}"/>
    <dgm:cxn modelId="{4715A066-49DA-49F6-91FD-44E29B7D4559}" srcId="{AD46D1C8-3079-4A39-8CF3-E3459F6A1CEF}" destId="{77555FD7-B253-46E7-9C8C-176F10945F0E}" srcOrd="1" destOrd="0" parTransId="{9E91FDBC-18C3-4201-B201-707B34085205}" sibTransId="{D7BE7EF9-A209-4D0B-B21E-12509C86EE6B}"/>
    <dgm:cxn modelId="{6A2E2BBA-382E-47E0-BF6E-346A1FD63C1A}" type="presOf" srcId="{77555FD7-B253-46E7-9C8C-176F10945F0E}" destId="{5F8E15D9-11BF-4089-8981-860DC0E0B6A6}" srcOrd="0" destOrd="0" presId="urn:microsoft.com/office/officeart/2005/8/layout/cycle1"/>
    <dgm:cxn modelId="{B92F82B4-863F-40AC-8B05-F4777E1A993E}" type="presOf" srcId="{F2986035-13A1-4869-9E98-024BFAEB2FEC}" destId="{A33695F9-18C6-4350-A662-B4D4D71C4423}" srcOrd="0" destOrd="0" presId="urn:microsoft.com/office/officeart/2005/8/layout/cycle1"/>
    <dgm:cxn modelId="{94A17DE3-D8A7-4F0E-A341-050FE245F65A}" type="presOf" srcId="{95EAED17-9BD3-4A33-9CE4-850CFEF9B448}" destId="{3F664E4D-2E15-4289-BBEA-5F905B7B3D9F}" srcOrd="0" destOrd="0" presId="urn:microsoft.com/office/officeart/2005/8/layout/cycle1"/>
    <dgm:cxn modelId="{90F8D260-78A4-4626-964F-EC43A62DD7AE}" type="presOf" srcId="{71699E13-59D4-43C3-BBEA-7FF096F1FC8A}" destId="{7EC93558-0724-464D-A045-00CDB203F723}" srcOrd="0" destOrd="0" presId="urn:microsoft.com/office/officeart/2005/8/layout/cycle1"/>
    <dgm:cxn modelId="{162E9CE1-E84B-4CCA-BCDA-6A1CF88C4BA9}" type="presOf" srcId="{B23BA5D3-011F-441D-8FEB-7FC85D2973CD}" destId="{A7FFF59E-D094-43E7-8280-984EB8C66BD7}" srcOrd="0" destOrd="0" presId="urn:microsoft.com/office/officeart/2005/8/layout/cycle1"/>
    <dgm:cxn modelId="{13291286-641A-49A1-8C18-6AD410ADC6D9}" type="presOf" srcId="{1FE85A24-C622-4AF0-B1B6-1E3D8E8D5630}" destId="{57AAB185-2B55-45C4-8482-67C9EE5A46B4}" srcOrd="0" destOrd="0" presId="urn:microsoft.com/office/officeart/2005/8/layout/cycle1"/>
    <dgm:cxn modelId="{F2148D27-E8B3-44C4-8FE9-1CB9BE7B6256}" type="presOf" srcId="{1F679062-E077-4F04-945A-1C10028D0F29}" destId="{97726C79-6115-4C9E-921E-967B0E40B1BA}" srcOrd="0" destOrd="0" presId="urn:microsoft.com/office/officeart/2005/8/layout/cycle1"/>
    <dgm:cxn modelId="{CC0CD11B-3786-4599-9F18-3D1ADE32EC53}" type="presOf" srcId="{D7BE7EF9-A209-4D0B-B21E-12509C86EE6B}" destId="{E106D4D5-79F3-47C0-8620-3499E42751EA}" srcOrd="0" destOrd="0" presId="urn:microsoft.com/office/officeart/2005/8/layout/cycle1"/>
    <dgm:cxn modelId="{B5F3817F-EE06-494B-B27A-CBC55AAC928A}" srcId="{AD46D1C8-3079-4A39-8CF3-E3459F6A1CEF}" destId="{C12F8152-002E-4577-BFF2-2E23E74AD32D}" srcOrd="9" destOrd="0" parTransId="{A4EBD0DC-4312-43E6-A791-1753E3EC80EF}" sibTransId="{EEED838E-FDD7-4C41-BC93-7AE0784D163A}"/>
    <dgm:cxn modelId="{BB98C30C-27E7-48B2-8959-85F6506792CB}" type="presOf" srcId="{08BB3442-B008-4E4B-94B6-96389081811E}" destId="{6A1DF3A2-D9B2-4360-A9E5-407DE61EE330}" srcOrd="0" destOrd="0" presId="urn:microsoft.com/office/officeart/2005/8/layout/cycle1"/>
    <dgm:cxn modelId="{D0BBED84-75CC-4F09-91C1-4423EA9B9634}" type="presOf" srcId="{10A1E8E5-15F7-485C-9D8E-D71D4207B961}" destId="{C1AC1CCD-3771-42E9-93C4-91CCB87A7A51}" srcOrd="0" destOrd="0" presId="urn:microsoft.com/office/officeart/2005/8/layout/cycle1"/>
    <dgm:cxn modelId="{FB70C8DE-76C4-4040-97B7-153A8FAE64A7}" type="presOf" srcId="{E13A69E0-27AA-46C0-B708-F4A7E428AFE8}" destId="{9DEAAB00-9F30-4D84-AD1E-0641D738B56F}" srcOrd="0" destOrd="0" presId="urn:microsoft.com/office/officeart/2005/8/layout/cycle1"/>
    <dgm:cxn modelId="{5E8CD68D-6886-4218-A106-B19CCEFBC3F5}" type="presOf" srcId="{6F885833-8D18-40E1-9987-8CF77EF65275}" destId="{D2470EE4-4B20-442D-919C-C5285582493F}" srcOrd="0" destOrd="0" presId="urn:microsoft.com/office/officeart/2005/8/layout/cycle1"/>
    <dgm:cxn modelId="{EA52C54E-EE09-43CD-9C9E-8B499DD71164}" type="presOf" srcId="{7A9B9FFD-DB4E-4C77-9913-873A2C7E7FA2}" destId="{936E79D5-3117-4786-A6C5-8C87EB9A0294}" srcOrd="0" destOrd="0" presId="urn:microsoft.com/office/officeart/2005/8/layout/cycle1"/>
    <dgm:cxn modelId="{BD190B20-8E42-44C9-9F32-978BF1076B47}" type="presOf" srcId="{226B9EF8-4699-4DD7-BB67-D05717550432}" destId="{86339213-8CB4-4AFD-9369-765FB39DA4A6}" srcOrd="0" destOrd="0" presId="urn:microsoft.com/office/officeart/2005/8/layout/cycle1"/>
    <dgm:cxn modelId="{94241D46-CEB5-4DEB-A624-A98DF7A3FE58}" type="presOf" srcId="{EEED838E-FDD7-4C41-BC93-7AE0784D163A}" destId="{44ED8606-E262-40F8-827C-DF75AA385B3D}" srcOrd="0" destOrd="0" presId="urn:microsoft.com/office/officeart/2005/8/layout/cycle1"/>
    <dgm:cxn modelId="{45933FF0-04D6-4897-9DEE-1572A29346BD}" srcId="{AD46D1C8-3079-4A39-8CF3-E3459F6A1CEF}" destId="{95EAED17-9BD3-4A33-9CE4-850CFEF9B448}" srcOrd="3" destOrd="0" parTransId="{9E7A4ED1-D3D7-49E8-9891-9C3CE1D6F6D7}" sibTransId="{226B9EF8-4699-4DD7-BB67-D05717550432}"/>
    <dgm:cxn modelId="{115E1429-C3BF-4ADA-8F9F-C5BF92763D77}" type="presParOf" srcId="{79877673-DE41-45AC-BD9C-9E26F694367B}" destId="{CEECC89B-F136-4619-8C59-E40FCC3D0DC1}" srcOrd="0" destOrd="0" presId="urn:microsoft.com/office/officeart/2005/8/layout/cycle1"/>
    <dgm:cxn modelId="{865358DA-F8BA-4B7B-9554-100201679CC9}" type="presParOf" srcId="{79877673-DE41-45AC-BD9C-9E26F694367B}" destId="{97726C79-6115-4C9E-921E-967B0E40B1BA}" srcOrd="1" destOrd="0" presId="urn:microsoft.com/office/officeart/2005/8/layout/cycle1"/>
    <dgm:cxn modelId="{1AE36141-9EB1-4C0D-91B6-981550B87544}" type="presParOf" srcId="{79877673-DE41-45AC-BD9C-9E26F694367B}" destId="{0E6ED09F-875D-4D33-87E2-24A98259892E}" srcOrd="2" destOrd="0" presId="urn:microsoft.com/office/officeart/2005/8/layout/cycle1"/>
    <dgm:cxn modelId="{935CC717-8353-4DD8-B7DE-042FCC447E5F}" type="presParOf" srcId="{79877673-DE41-45AC-BD9C-9E26F694367B}" destId="{33F71F66-6506-4A55-B64D-1A288BAED4D5}" srcOrd="3" destOrd="0" presId="urn:microsoft.com/office/officeart/2005/8/layout/cycle1"/>
    <dgm:cxn modelId="{7077D1AF-E763-48D5-97F7-1905CBE5557B}" type="presParOf" srcId="{79877673-DE41-45AC-BD9C-9E26F694367B}" destId="{5F8E15D9-11BF-4089-8981-860DC0E0B6A6}" srcOrd="4" destOrd="0" presId="urn:microsoft.com/office/officeart/2005/8/layout/cycle1"/>
    <dgm:cxn modelId="{2FF942C6-6014-4CB0-8B84-53D8AD41241E}" type="presParOf" srcId="{79877673-DE41-45AC-BD9C-9E26F694367B}" destId="{E106D4D5-79F3-47C0-8620-3499E42751EA}" srcOrd="5" destOrd="0" presId="urn:microsoft.com/office/officeart/2005/8/layout/cycle1"/>
    <dgm:cxn modelId="{70074FC6-02F5-4C91-AD70-E4372B2677E3}" type="presParOf" srcId="{79877673-DE41-45AC-BD9C-9E26F694367B}" destId="{7284FCFA-7AB0-4FF5-B938-3B90600E7EC3}" srcOrd="6" destOrd="0" presId="urn:microsoft.com/office/officeart/2005/8/layout/cycle1"/>
    <dgm:cxn modelId="{32B82F22-09F2-43A1-B7C8-F7E7CE36490D}" type="presParOf" srcId="{79877673-DE41-45AC-BD9C-9E26F694367B}" destId="{A33695F9-18C6-4350-A662-B4D4D71C4423}" srcOrd="7" destOrd="0" presId="urn:microsoft.com/office/officeart/2005/8/layout/cycle1"/>
    <dgm:cxn modelId="{2A934A14-BF0B-48DC-A5F6-85D879B509A7}" type="presParOf" srcId="{79877673-DE41-45AC-BD9C-9E26F694367B}" destId="{22E25347-D940-4C33-A5C1-2AD92AFB01EA}" srcOrd="8" destOrd="0" presId="urn:microsoft.com/office/officeart/2005/8/layout/cycle1"/>
    <dgm:cxn modelId="{0401AF4E-1FC4-4FAD-8DF9-4E99105FA650}" type="presParOf" srcId="{79877673-DE41-45AC-BD9C-9E26F694367B}" destId="{D2E3A929-32E0-4123-8CF1-652C14C267D9}" srcOrd="9" destOrd="0" presId="urn:microsoft.com/office/officeart/2005/8/layout/cycle1"/>
    <dgm:cxn modelId="{B43D8DAF-1989-4E47-B54C-545E0CFBD45A}" type="presParOf" srcId="{79877673-DE41-45AC-BD9C-9E26F694367B}" destId="{3F664E4D-2E15-4289-BBEA-5F905B7B3D9F}" srcOrd="10" destOrd="0" presId="urn:microsoft.com/office/officeart/2005/8/layout/cycle1"/>
    <dgm:cxn modelId="{761D0D25-5F50-4638-963E-6CE55F55BC77}" type="presParOf" srcId="{79877673-DE41-45AC-BD9C-9E26F694367B}" destId="{86339213-8CB4-4AFD-9369-765FB39DA4A6}" srcOrd="11" destOrd="0" presId="urn:microsoft.com/office/officeart/2005/8/layout/cycle1"/>
    <dgm:cxn modelId="{809E1544-5423-4B84-9C5F-AA42E0EE37C6}" type="presParOf" srcId="{79877673-DE41-45AC-BD9C-9E26F694367B}" destId="{E32082D0-406A-4951-88BF-90A6A0E34E6F}" srcOrd="12" destOrd="0" presId="urn:microsoft.com/office/officeart/2005/8/layout/cycle1"/>
    <dgm:cxn modelId="{431CC584-D436-4256-89BD-AEA73A93283B}" type="presParOf" srcId="{79877673-DE41-45AC-BD9C-9E26F694367B}" destId="{7052AFA8-DC85-498B-8268-54972BCB4FCF}" srcOrd="13" destOrd="0" presId="urn:microsoft.com/office/officeart/2005/8/layout/cycle1"/>
    <dgm:cxn modelId="{EF625198-774D-459F-9F55-C701E6F7C566}" type="presParOf" srcId="{79877673-DE41-45AC-BD9C-9E26F694367B}" destId="{A7FFF59E-D094-43E7-8280-984EB8C66BD7}" srcOrd="14" destOrd="0" presId="urn:microsoft.com/office/officeart/2005/8/layout/cycle1"/>
    <dgm:cxn modelId="{D4424704-190B-4B90-8252-6733116235CD}" type="presParOf" srcId="{79877673-DE41-45AC-BD9C-9E26F694367B}" destId="{36FB5145-470F-48DA-ACDA-C92F2C1D5FF8}" srcOrd="15" destOrd="0" presId="urn:microsoft.com/office/officeart/2005/8/layout/cycle1"/>
    <dgm:cxn modelId="{76EFF9EE-EBB8-41F3-A89E-D4696F79AD6E}" type="presParOf" srcId="{79877673-DE41-45AC-BD9C-9E26F694367B}" destId="{1B61B01D-F0E3-4C7F-9F58-A0EF93373448}" srcOrd="16" destOrd="0" presId="urn:microsoft.com/office/officeart/2005/8/layout/cycle1"/>
    <dgm:cxn modelId="{1ACF3490-7E5F-449C-B4A8-99B29DD76A9D}" type="presParOf" srcId="{79877673-DE41-45AC-BD9C-9E26F694367B}" destId="{7EC93558-0724-464D-A045-00CDB203F723}" srcOrd="17" destOrd="0" presId="urn:microsoft.com/office/officeart/2005/8/layout/cycle1"/>
    <dgm:cxn modelId="{45586DED-93AA-4B38-AF3E-B67CAF8F5432}" type="presParOf" srcId="{79877673-DE41-45AC-BD9C-9E26F694367B}" destId="{B5D7BD0B-D29B-4E6B-A725-8A8F152162AC}" srcOrd="18" destOrd="0" presId="urn:microsoft.com/office/officeart/2005/8/layout/cycle1"/>
    <dgm:cxn modelId="{8E85DDEE-9A73-4966-AF5A-505CFC6B00E7}" type="presParOf" srcId="{79877673-DE41-45AC-BD9C-9E26F694367B}" destId="{9DEAAB00-9F30-4D84-AD1E-0641D738B56F}" srcOrd="19" destOrd="0" presId="urn:microsoft.com/office/officeart/2005/8/layout/cycle1"/>
    <dgm:cxn modelId="{3BC201BC-CB6E-4042-BBC7-8E1B05EDBFF9}" type="presParOf" srcId="{79877673-DE41-45AC-BD9C-9E26F694367B}" destId="{936E79D5-3117-4786-A6C5-8C87EB9A0294}" srcOrd="20" destOrd="0" presId="urn:microsoft.com/office/officeart/2005/8/layout/cycle1"/>
    <dgm:cxn modelId="{3A400EA8-E2C5-443A-B39E-BE621F75BBA7}" type="presParOf" srcId="{79877673-DE41-45AC-BD9C-9E26F694367B}" destId="{70DE1485-7BB6-4A23-8196-C06CEAFFA3DF}" srcOrd="21" destOrd="0" presId="urn:microsoft.com/office/officeart/2005/8/layout/cycle1"/>
    <dgm:cxn modelId="{DEAAC5FB-61E5-43BA-8E6B-AEC72F2BAEE8}" type="presParOf" srcId="{79877673-DE41-45AC-BD9C-9E26F694367B}" destId="{6A1DF3A2-D9B2-4360-A9E5-407DE61EE330}" srcOrd="22" destOrd="0" presId="urn:microsoft.com/office/officeart/2005/8/layout/cycle1"/>
    <dgm:cxn modelId="{3648987D-B42E-47AF-AEAD-0D68DEA0C331}" type="presParOf" srcId="{79877673-DE41-45AC-BD9C-9E26F694367B}" destId="{D2470EE4-4B20-442D-919C-C5285582493F}" srcOrd="23" destOrd="0" presId="urn:microsoft.com/office/officeart/2005/8/layout/cycle1"/>
    <dgm:cxn modelId="{F97A0898-00F9-465E-BB78-B356C689A5EA}" type="presParOf" srcId="{79877673-DE41-45AC-BD9C-9E26F694367B}" destId="{20A1B0AD-3673-4206-B841-98D40BB7BE7D}" srcOrd="24" destOrd="0" presId="urn:microsoft.com/office/officeart/2005/8/layout/cycle1"/>
    <dgm:cxn modelId="{F2213FFE-7F62-4963-B5B3-F4CBDF2CE4F7}" type="presParOf" srcId="{79877673-DE41-45AC-BD9C-9E26F694367B}" destId="{C1AC1CCD-3771-42E9-93C4-91CCB87A7A51}" srcOrd="25" destOrd="0" presId="urn:microsoft.com/office/officeart/2005/8/layout/cycle1"/>
    <dgm:cxn modelId="{71D6FECD-FCB8-4F75-82D3-83FED2AB6E2C}" type="presParOf" srcId="{79877673-DE41-45AC-BD9C-9E26F694367B}" destId="{57AAB185-2B55-45C4-8482-67C9EE5A46B4}" srcOrd="26" destOrd="0" presId="urn:microsoft.com/office/officeart/2005/8/layout/cycle1"/>
    <dgm:cxn modelId="{C6A6BAB6-855A-49A3-AEF7-6FF00AEAB25E}" type="presParOf" srcId="{79877673-DE41-45AC-BD9C-9E26F694367B}" destId="{13A9EB17-D511-49F0-AADF-941C831EC475}" srcOrd="27" destOrd="0" presId="urn:microsoft.com/office/officeart/2005/8/layout/cycle1"/>
    <dgm:cxn modelId="{66377037-7F78-4FB6-8263-48A5CF5C6A61}" type="presParOf" srcId="{79877673-DE41-45AC-BD9C-9E26F694367B}" destId="{E84A9F2F-86BC-4A99-BE1A-5D5D80FA5213}" srcOrd="28" destOrd="0" presId="urn:microsoft.com/office/officeart/2005/8/layout/cycle1"/>
    <dgm:cxn modelId="{0E35DECE-95AF-4321-97B2-6A035917F261}" type="presParOf" srcId="{79877673-DE41-45AC-BD9C-9E26F694367B}" destId="{44ED8606-E262-40F8-827C-DF75AA385B3D}" srcOrd="29" destOrd="0" presId="urn:microsoft.com/office/officeart/2005/8/layout/cycle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BA40A5-9B21-4977-8BE9-8D857EABF3D8}" type="doc">
      <dgm:prSet loTypeId="urn:microsoft.com/office/officeart/2005/8/layout/radial6" loCatId="cycle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th-TH"/>
        </a:p>
      </dgm:t>
    </dgm:pt>
    <dgm:pt modelId="{9F5567D6-1A57-48D0-9741-CA808815D471}">
      <dgm:prSet phldrT="[ข้อความ]"/>
      <dgm:spPr>
        <a:solidFill>
          <a:srgbClr val="FF0066"/>
        </a:solidFill>
      </dgm:spPr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ประเด็นที่มีความเกี่ยวข้องที่ต้องคำนึงถึงในการเจรจาต่อรอง</a:t>
          </a:r>
          <a:endParaRPr lang="th-TH" b="1" dirty="0">
            <a:solidFill>
              <a:schemeClr val="tx1"/>
            </a:solidFill>
          </a:endParaRPr>
        </a:p>
      </dgm:t>
    </dgm:pt>
    <dgm:pt modelId="{E01D226B-BDA7-402E-B25B-0B7ABB1C83F3}" type="parTrans" cxnId="{3B849DAB-00DF-435A-A3CD-0C661860F2C9}">
      <dgm:prSet/>
      <dgm:spPr/>
      <dgm:t>
        <a:bodyPr/>
        <a:lstStyle/>
        <a:p>
          <a:endParaRPr lang="th-TH"/>
        </a:p>
      </dgm:t>
    </dgm:pt>
    <dgm:pt modelId="{29E00D81-D6C7-4EC2-BD69-999B00AAC8F3}" type="sibTrans" cxnId="{3B849DAB-00DF-435A-A3CD-0C661860F2C9}">
      <dgm:prSet/>
      <dgm:spPr/>
      <dgm:t>
        <a:bodyPr/>
        <a:lstStyle/>
        <a:p>
          <a:endParaRPr lang="th-TH"/>
        </a:p>
      </dgm:t>
    </dgm:pt>
    <dgm:pt modelId="{4608FC5C-3165-4216-9FA9-9AFF7BA13AA0}">
      <dgm:prSet phldrT="[ข้อความ]" custT="1"/>
      <dgm:spPr>
        <a:solidFill>
          <a:srgbClr val="7030A0"/>
        </a:solidFill>
      </dgm:spPr>
      <dgm:t>
        <a:bodyPr/>
        <a:lstStyle/>
        <a:p>
          <a:r>
            <a:rPr lang="th-TH" sz="1900" b="1" dirty="0" smtClean="0">
              <a:solidFill>
                <a:schemeClr val="tx1"/>
              </a:solidFill>
            </a:rPr>
            <a:t>อคติในการตัดสินใจที่ทำให้การเจรจาต่อรองไร้ประสิทธิภาพ</a:t>
          </a:r>
          <a:endParaRPr lang="th-TH" sz="1900" b="1" dirty="0">
            <a:solidFill>
              <a:schemeClr val="tx1"/>
            </a:solidFill>
          </a:endParaRPr>
        </a:p>
      </dgm:t>
    </dgm:pt>
    <dgm:pt modelId="{C0EF0646-C647-4369-87FA-5A3CCB009430}" type="parTrans" cxnId="{A4BA1A91-0FD4-469F-80C3-E78EA34A8A56}">
      <dgm:prSet/>
      <dgm:spPr/>
      <dgm:t>
        <a:bodyPr/>
        <a:lstStyle/>
        <a:p>
          <a:endParaRPr lang="th-TH"/>
        </a:p>
      </dgm:t>
    </dgm:pt>
    <dgm:pt modelId="{DDB937B8-3B56-4014-B271-18CFB0FFCC2A}" type="sibTrans" cxnId="{A4BA1A91-0FD4-469F-80C3-E78EA34A8A56}">
      <dgm:prSet/>
      <dgm:spPr/>
      <dgm:t>
        <a:bodyPr/>
        <a:lstStyle/>
        <a:p>
          <a:endParaRPr lang="th-TH"/>
        </a:p>
      </dgm:t>
    </dgm:pt>
    <dgm:pt modelId="{2431F41C-C687-4290-A739-A2A5327EE004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บุคลิกลักษณะมีผลต่อการเจรจาต่อรอง </a:t>
          </a:r>
          <a:endParaRPr lang="th-TH" dirty="0">
            <a:solidFill>
              <a:schemeClr val="tx1"/>
            </a:solidFill>
          </a:endParaRPr>
        </a:p>
      </dgm:t>
    </dgm:pt>
    <dgm:pt modelId="{33BE3686-3C41-41B8-A0E7-9D5CDB218B43}" type="parTrans" cxnId="{BE527FC4-5FC9-4924-BB71-04F802510E25}">
      <dgm:prSet/>
      <dgm:spPr/>
      <dgm:t>
        <a:bodyPr/>
        <a:lstStyle/>
        <a:p>
          <a:endParaRPr lang="th-TH"/>
        </a:p>
      </dgm:t>
    </dgm:pt>
    <dgm:pt modelId="{E655E396-91AD-4A8C-8299-D344C3FE2CA0}" type="sibTrans" cxnId="{BE527FC4-5FC9-4924-BB71-04F802510E25}">
      <dgm:prSet/>
      <dgm:spPr/>
      <dgm:t>
        <a:bodyPr/>
        <a:lstStyle/>
        <a:p>
          <a:endParaRPr lang="th-TH"/>
        </a:p>
      </dgm:t>
    </dgm:pt>
    <dgm:pt modelId="{811A4E8B-17F2-4AC2-8CF6-78E26FE1B7A8}">
      <dgm:prSet phldrT="[ข้อความ]"/>
      <dgm:spPr>
        <a:solidFill>
          <a:srgbClr val="C00000"/>
        </a:solidFill>
      </dgm:spPr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ความแตกต่างของเพศกับการเจรจาต่อรอง</a:t>
          </a:r>
          <a:endParaRPr lang="th-TH" dirty="0">
            <a:solidFill>
              <a:schemeClr val="tx1"/>
            </a:solidFill>
          </a:endParaRPr>
        </a:p>
      </dgm:t>
    </dgm:pt>
    <dgm:pt modelId="{33BD0409-1305-4F28-8179-58E52CB32DFA}" type="parTrans" cxnId="{00AE2475-0E12-4B69-852B-7A3E78C5D788}">
      <dgm:prSet/>
      <dgm:spPr/>
      <dgm:t>
        <a:bodyPr/>
        <a:lstStyle/>
        <a:p>
          <a:endParaRPr lang="th-TH"/>
        </a:p>
      </dgm:t>
    </dgm:pt>
    <dgm:pt modelId="{3BBCDAB3-947F-43DE-8A60-61D6F0016372}" type="sibTrans" cxnId="{00AE2475-0E12-4B69-852B-7A3E78C5D788}">
      <dgm:prSet/>
      <dgm:spPr/>
      <dgm:t>
        <a:bodyPr/>
        <a:lstStyle/>
        <a:p>
          <a:endParaRPr lang="th-TH"/>
        </a:p>
      </dgm:t>
    </dgm:pt>
    <dgm:pt modelId="{037A8E76-B21B-40E0-855B-21551C19562C}">
      <dgm:prSet phldrT="[ข้อความ]"/>
      <dgm:spPr/>
      <dgm:t>
        <a:bodyPr/>
        <a:lstStyle/>
        <a:p>
          <a:r>
            <a:rPr lang="th-TH" b="1" dirty="0" smtClean="0">
              <a:solidFill>
                <a:schemeClr val="tx1"/>
              </a:solidFill>
            </a:rPr>
            <a:t>ความแตกต่างกันของวัฒนธรรมกับการเจรจาต่อรอง</a:t>
          </a:r>
          <a:r>
            <a:rPr lang="th-TH" dirty="0" smtClean="0">
              <a:solidFill>
                <a:schemeClr val="tx1"/>
              </a:solidFill>
            </a:rPr>
            <a:t>  </a:t>
          </a:r>
          <a:endParaRPr lang="th-TH" dirty="0">
            <a:solidFill>
              <a:schemeClr val="tx1"/>
            </a:solidFill>
          </a:endParaRPr>
        </a:p>
      </dgm:t>
    </dgm:pt>
    <dgm:pt modelId="{FEC8E6ED-7283-442B-BC09-D2E8F55A90D4}" type="parTrans" cxnId="{EB70F40F-1F58-4009-B1C6-26F91487A043}">
      <dgm:prSet/>
      <dgm:spPr/>
      <dgm:t>
        <a:bodyPr/>
        <a:lstStyle/>
        <a:p>
          <a:endParaRPr lang="th-TH"/>
        </a:p>
      </dgm:t>
    </dgm:pt>
    <dgm:pt modelId="{C93A4160-4A1F-4B6F-BF33-905BEB474C3F}" type="sibTrans" cxnId="{EB70F40F-1F58-4009-B1C6-26F91487A043}">
      <dgm:prSet/>
      <dgm:spPr/>
      <dgm:t>
        <a:bodyPr/>
        <a:lstStyle/>
        <a:p>
          <a:endParaRPr lang="th-TH"/>
        </a:p>
      </dgm:t>
    </dgm:pt>
    <dgm:pt modelId="{ED3A31BF-8EBF-4F4B-BE1A-1DCB89D1803B}" type="pres">
      <dgm:prSet presAssocID="{13BA40A5-9B21-4977-8BE9-8D857EABF3D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5C78D59D-0C3F-4F68-B7BB-FB186ECF6AE4}" type="pres">
      <dgm:prSet presAssocID="{9F5567D6-1A57-48D0-9741-CA808815D471}" presName="centerShape" presStyleLbl="node0" presStyleIdx="0" presStyleCnt="1" custScaleX="112787" custScaleY="106222"/>
      <dgm:spPr/>
      <dgm:t>
        <a:bodyPr/>
        <a:lstStyle/>
        <a:p>
          <a:endParaRPr lang="th-TH"/>
        </a:p>
      </dgm:t>
    </dgm:pt>
    <dgm:pt modelId="{F4E83E8B-B159-48CA-979C-F50C3871D135}" type="pres">
      <dgm:prSet presAssocID="{4608FC5C-3165-4216-9FA9-9AFF7BA13AA0}" presName="node" presStyleLbl="node1" presStyleIdx="0" presStyleCnt="4" custScaleX="143200" custScaleY="12248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6FEFC4B-FACF-43ED-9E9C-3451D5B54726}" type="pres">
      <dgm:prSet presAssocID="{4608FC5C-3165-4216-9FA9-9AFF7BA13AA0}" presName="dummy" presStyleCnt="0"/>
      <dgm:spPr/>
    </dgm:pt>
    <dgm:pt modelId="{2C9CE691-1037-4788-926E-014B78A0CAED}" type="pres">
      <dgm:prSet presAssocID="{DDB937B8-3B56-4014-B271-18CFB0FFCC2A}" presName="sibTrans" presStyleLbl="sibTrans2D1" presStyleIdx="0" presStyleCnt="4"/>
      <dgm:spPr/>
      <dgm:t>
        <a:bodyPr/>
        <a:lstStyle/>
        <a:p>
          <a:endParaRPr lang="th-TH"/>
        </a:p>
      </dgm:t>
    </dgm:pt>
    <dgm:pt modelId="{CBC195CC-D919-4939-A53B-80CA8A019280}" type="pres">
      <dgm:prSet presAssocID="{2431F41C-C687-4290-A739-A2A5327EE004}" presName="node" presStyleLbl="node1" presStyleIdx="1" presStyleCnt="4" custScaleX="128187" custScaleY="12846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FCF674E-4369-46BE-B935-13332493E92A}" type="pres">
      <dgm:prSet presAssocID="{2431F41C-C687-4290-A739-A2A5327EE004}" presName="dummy" presStyleCnt="0"/>
      <dgm:spPr/>
    </dgm:pt>
    <dgm:pt modelId="{AC16F85D-D049-418A-8D32-F6D3DBED88A1}" type="pres">
      <dgm:prSet presAssocID="{E655E396-91AD-4A8C-8299-D344C3FE2CA0}" presName="sibTrans" presStyleLbl="sibTrans2D1" presStyleIdx="1" presStyleCnt="4" custScaleX="101732"/>
      <dgm:spPr/>
      <dgm:t>
        <a:bodyPr/>
        <a:lstStyle/>
        <a:p>
          <a:endParaRPr lang="th-TH"/>
        </a:p>
      </dgm:t>
    </dgm:pt>
    <dgm:pt modelId="{5CF4B24D-FEAF-4062-AC93-4CCC6A1FB016}" type="pres">
      <dgm:prSet presAssocID="{811A4E8B-17F2-4AC2-8CF6-78E26FE1B7A8}" presName="node" presStyleLbl="node1" presStyleIdx="2" presStyleCnt="4" custScaleX="132821" custScaleY="123001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777E033-95CD-466A-8991-161F2212FFFF}" type="pres">
      <dgm:prSet presAssocID="{811A4E8B-17F2-4AC2-8CF6-78E26FE1B7A8}" presName="dummy" presStyleCnt="0"/>
      <dgm:spPr/>
    </dgm:pt>
    <dgm:pt modelId="{4C87195E-F92E-4EFE-BED8-64ACBEC1FF7D}" type="pres">
      <dgm:prSet presAssocID="{3BBCDAB3-947F-43DE-8A60-61D6F0016372}" presName="sibTrans" presStyleLbl="sibTrans2D1" presStyleIdx="2" presStyleCnt="4"/>
      <dgm:spPr/>
      <dgm:t>
        <a:bodyPr/>
        <a:lstStyle/>
        <a:p>
          <a:endParaRPr lang="th-TH"/>
        </a:p>
      </dgm:t>
    </dgm:pt>
    <dgm:pt modelId="{D2BD0F75-4A94-4CE4-B0C1-9818482C7A04}" type="pres">
      <dgm:prSet presAssocID="{037A8E76-B21B-40E0-855B-21551C19562C}" presName="node" presStyleLbl="node1" presStyleIdx="3" presStyleCnt="4" custScaleX="132379" custScaleY="13099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BC36667-11D9-4CAD-AB54-E39DA0B811FB}" type="pres">
      <dgm:prSet presAssocID="{037A8E76-B21B-40E0-855B-21551C19562C}" presName="dummy" presStyleCnt="0"/>
      <dgm:spPr/>
    </dgm:pt>
    <dgm:pt modelId="{8FB5A6DF-5234-4E8F-B7F4-57B5C482A4F1}" type="pres">
      <dgm:prSet presAssocID="{C93A4160-4A1F-4B6F-BF33-905BEB474C3F}" presName="sibTrans" presStyleLbl="sibTrans2D1" presStyleIdx="3" presStyleCnt="4"/>
      <dgm:spPr/>
      <dgm:t>
        <a:bodyPr/>
        <a:lstStyle/>
        <a:p>
          <a:endParaRPr lang="th-TH"/>
        </a:p>
      </dgm:t>
    </dgm:pt>
  </dgm:ptLst>
  <dgm:cxnLst>
    <dgm:cxn modelId="{00AE2475-0E12-4B69-852B-7A3E78C5D788}" srcId="{9F5567D6-1A57-48D0-9741-CA808815D471}" destId="{811A4E8B-17F2-4AC2-8CF6-78E26FE1B7A8}" srcOrd="2" destOrd="0" parTransId="{33BD0409-1305-4F28-8179-58E52CB32DFA}" sibTransId="{3BBCDAB3-947F-43DE-8A60-61D6F0016372}"/>
    <dgm:cxn modelId="{159881BF-7FA6-409E-B123-18353A35A01A}" type="presOf" srcId="{3BBCDAB3-947F-43DE-8A60-61D6F0016372}" destId="{4C87195E-F92E-4EFE-BED8-64ACBEC1FF7D}" srcOrd="0" destOrd="0" presId="urn:microsoft.com/office/officeart/2005/8/layout/radial6"/>
    <dgm:cxn modelId="{48AA029F-D864-4487-B1F7-786D53FF2556}" type="presOf" srcId="{037A8E76-B21B-40E0-855B-21551C19562C}" destId="{D2BD0F75-4A94-4CE4-B0C1-9818482C7A04}" srcOrd="0" destOrd="0" presId="urn:microsoft.com/office/officeart/2005/8/layout/radial6"/>
    <dgm:cxn modelId="{C29CFDFE-3836-44A6-BF4E-16A98AA5E60A}" type="presOf" srcId="{811A4E8B-17F2-4AC2-8CF6-78E26FE1B7A8}" destId="{5CF4B24D-FEAF-4062-AC93-4CCC6A1FB016}" srcOrd="0" destOrd="0" presId="urn:microsoft.com/office/officeart/2005/8/layout/radial6"/>
    <dgm:cxn modelId="{AB133D31-6AC3-4DF2-AA1E-824FB9427D90}" type="presOf" srcId="{2431F41C-C687-4290-A739-A2A5327EE004}" destId="{CBC195CC-D919-4939-A53B-80CA8A019280}" srcOrd="0" destOrd="0" presId="urn:microsoft.com/office/officeart/2005/8/layout/radial6"/>
    <dgm:cxn modelId="{3D3D617B-523A-4189-9FD0-FDBE7F712665}" type="presOf" srcId="{E655E396-91AD-4A8C-8299-D344C3FE2CA0}" destId="{AC16F85D-D049-418A-8D32-F6D3DBED88A1}" srcOrd="0" destOrd="0" presId="urn:microsoft.com/office/officeart/2005/8/layout/radial6"/>
    <dgm:cxn modelId="{87ADBC48-9EB5-4DC6-9310-800FC7F156EF}" type="presOf" srcId="{DDB937B8-3B56-4014-B271-18CFB0FFCC2A}" destId="{2C9CE691-1037-4788-926E-014B78A0CAED}" srcOrd="0" destOrd="0" presId="urn:microsoft.com/office/officeart/2005/8/layout/radial6"/>
    <dgm:cxn modelId="{BEABD36A-BA95-4F5E-BEC4-37AE0155F04B}" type="presOf" srcId="{4608FC5C-3165-4216-9FA9-9AFF7BA13AA0}" destId="{F4E83E8B-B159-48CA-979C-F50C3871D135}" srcOrd="0" destOrd="0" presId="urn:microsoft.com/office/officeart/2005/8/layout/radial6"/>
    <dgm:cxn modelId="{3B849DAB-00DF-435A-A3CD-0C661860F2C9}" srcId="{13BA40A5-9B21-4977-8BE9-8D857EABF3D8}" destId="{9F5567D6-1A57-48D0-9741-CA808815D471}" srcOrd="0" destOrd="0" parTransId="{E01D226B-BDA7-402E-B25B-0B7ABB1C83F3}" sibTransId="{29E00D81-D6C7-4EC2-BD69-999B00AAC8F3}"/>
    <dgm:cxn modelId="{A4BA1A91-0FD4-469F-80C3-E78EA34A8A56}" srcId="{9F5567D6-1A57-48D0-9741-CA808815D471}" destId="{4608FC5C-3165-4216-9FA9-9AFF7BA13AA0}" srcOrd="0" destOrd="0" parTransId="{C0EF0646-C647-4369-87FA-5A3CCB009430}" sibTransId="{DDB937B8-3B56-4014-B271-18CFB0FFCC2A}"/>
    <dgm:cxn modelId="{B3BB597D-A97A-46D9-917F-CE790857BA1A}" type="presOf" srcId="{C93A4160-4A1F-4B6F-BF33-905BEB474C3F}" destId="{8FB5A6DF-5234-4E8F-B7F4-57B5C482A4F1}" srcOrd="0" destOrd="0" presId="urn:microsoft.com/office/officeart/2005/8/layout/radial6"/>
    <dgm:cxn modelId="{C164FEE4-A536-4CC3-B7A9-222D745D2834}" type="presOf" srcId="{13BA40A5-9B21-4977-8BE9-8D857EABF3D8}" destId="{ED3A31BF-8EBF-4F4B-BE1A-1DCB89D1803B}" srcOrd="0" destOrd="0" presId="urn:microsoft.com/office/officeart/2005/8/layout/radial6"/>
    <dgm:cxn modelId="{EB70F40F-1F58-4009-B1C6-26F91487A043}" srcId="{9F5567D6-1A57-48D0-9741-CA808815D471}" destId="{037A8E76-B21B-40E0-855B-21551C19562C}" srcOrd="3" destOrd="0" parTransId="{FEC8E6ED-7283-442B-BC09-D2E8F55A90D4}" sibTransId="{C93A4160-4A1F-4B6F-BF33-905BEB474C3F}"/>
    <dgm:cxn modelId="{BE527FC4-5FC9-4924-BB71-04F802510E25}" srcId="{9F5567D6-1A57-48D0-9741-CA808815D471}" destId="{2431F41C-C687-4290-A739-A2A5327EE004}" srcOrd="1" destOrd="0" parTransId="{33BE3686-3C41-41B8-A0E7-9D5CDB218B43}" sibTransId="{E655E396-91AD-4A8C-8299-D344C3FE2CA0}"/>
    <dgm:cxn modelId="{F87BC369-28A7-4FCA-8548-2014140305E7}" type="presOf" srcId="{9F5567D6-1A57-48D0-9741-CA808815D471}" destId="{5C78D59D-0C3F-4F68-B7BB-FB186ECF6AE4}" srcOrd="0" destOrd="0" presId="urn:microsoft.com/office/officeart/2005/8/layout/radial6"/>
    <dgm:cxn modelId="{F5A4B253-A5F5-4B5B-A735-A8577AC7E42B}" type="presParOf" srcId="{ED3A31BF-8EBF-4F4B-BE1A-1DCB89D1803B}" destId="{5C78D59D-0C3F-4F68-B7BB-FB186ECF6AE4}" srcOrd="0" destOrd="0" presId="urn:microsoft.com/office/officeart/2005/8/layout/radial6"/>
    <dgm:cxn modelId="{038F04CD-F879-49F2-883F-2CE4BEB04E18}" type="presParOf" srcId="{ED3A31BF-8EBF-4F4B-BE1A-1DCB89D1803B}" destId="{F4E83E8B-B159-48CA-979C-F50C3871D135}" srcOrd="1" destOrd="0" presId="urn:microsoft.com/office/officeart/2005/8/layout/radial6"/>
    <dgm:cxn modelId="{2430198A-83BE-42CE-9622-0517630495C3}" type="presParOf" srcId="{ED3A31BF-8EBF-4F4B-BE1A-1DCB89D1803B}" destId="{B6FEFC4B-FACF-43ED-9E9C-3451D5B54726}" srcOrd="2" destOrd="0" presId="urn:microsoft.com/office/officeart/2005/8/layout/radial6"/>
    <dgm:cxn modelId="{C7E065F1-D787-456E-BF97-827FA4AC0A87}" type="presParOf" srcId="{ED3A31BF-8EBF-4F4B-BE1A-1DCB89D1803B}" destId="{2C9CE691-1037-4788-926E-014B78A0CAED}" srcOrd="3" destOrd="0" presId="urn:microsoft.com/office/officeart/2005/8/layout/radial6"/>
    <dgm:cxn modelId="{CAB77308-65F4-4E34-84DE-01247B4AA93E}" type="presParOf" srcId="{ED3A31BF-8EBF-4F4B-BE1A-1DCB89D1803B}" destId="{CBC195CC-D919-4939-A53B-80CA8A019280}" srcOrd="4" destOrd="0" presId="urn:microsoft.com/office/officeart/2005/8/layout/radial6"/>
    <dgm:cxn modelId="{5A82441D-BA74-4597-A9BD-B4BA4BCD25C1}" type="presParOf" srcId="{ED3A31BF-8EBF-4F4B-BE1A-1DCB89D1803B}" destId="{1FCF674E-4369-46BE-B935-13332493E92A}" srcOrd="5" destOrd="0" presId="urn:microsoft.com/office/officeart/2005/8/layout/radial6"/>
    <dgm:cxn modelId="{CFE0E5F0-5BA9-4940-B6B7-8ED460D1BB75}" type="presParOf" srcId="{ED3A31BF-8EBF-4F4B-BE1A-1DCB89D1803B}" destId="{AC16F85D-D049-418A-8D32-F6D3DBED88A1}" srcOrd="6" destOrd="0" presId="urn:microsoft.com/office/officeart/2005/8/layout/radial6"/>
    <dgm:cxn modelId="{5EE0A9CF-CA55-44BD-80F8-631D2520BB92}" type="presParOf" srcId="{ED3A31BF-8EBF-4F4B-BE1A-1DCB89D1803B}" destId="{5CF4B24D-FEAF-4062-AC93-4CCC6A1FB016}" srcOrd="7" destOrd="0" presId="urn:microsoft.com/office/officeart/2005/8/layout/radial6"/>
    <dgm:cxn modelId="{DFE50555-80DF-439F-8E89-D7AE44F05C9F}" type="presParOf" srcId="{ED3A31BF-8EBF-4F4B-BE1A-1DCB89D1803B}" destId="{8777E033-95CD-466A-8991-161F2212FFFF}" srcOrd="8" destOrd="0" presId="urn:microsoft.com/office/officeart/2005/8/layout/radial6"/>
    <dgm:cxn modelId="{660051F1-5F4D-4519-94EE-D55CBB3EAA0D}" type="presParOf" srcId="{ED3A31BF-8EBF-4F4B-BE1A-1DCB89D1803B}" destId="{4C87195E-F92E-4EFE-BED8-64ACBEC1FF7D}" srcOrd="9" destOrd="0" presId="urn:microsoft.com/office/officeart/2005/8/layout/radial6"/>
    <dgm:cxn modelId="{EE81BA76-E30F-454F-BFC1-A5AFCA9D49B8}" type="presParOf" srcId="{ED3A31BF-8EBF-4F4B-BE1A-1DCB89D1803B}" destId="{D2BD0F75-4A94-4CE4-B0C1-9818482C7A04}" srcOrd="10" destOrd="0" presId="urn:microsoft.com/office/officeart/2005/8/layout/radial6"/>
    <dgm:cxn modelId="{D6781EC7-F952-43F4-9560-7E7413A5F98A}" type="presParOf" srcId="{ED3A31BF-8EBF-4F4B-BE1A-1DCB89D1803B}" destId="{2BC36667-11D9-4CAD-AB54-E39DA0B811FB}" srcOrd="11" destOrd="0" presId="urn:microsoft.com/office/officeart/2005/8/layout/radial6"/>
    <dgm:cxn modelId="{78C09DAD-A7CA-4601-9A63-F1A65BC0DDD7}" type="presParOf" srcId="{ED3A31BF-8EBF-4F4B-BE1A-1DCB89D1803B}" destId="{8FB5A6DF-5234-4E8F-B7F4-57B5C482A4F1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DF9CC-75C7-44F9-A9AC-3AE6F8E0991A}" type="datetimeFigureOut">
              <a:rPr lang="th-TH" smtClean="0"/>
              <a:t>01/11/59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FF161-9DDB-4EA6-88D6-9098A0BBC78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ชื่อเรื่อง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วงรี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ตัวยึดวันที่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BC8E-9273-4A6A-B8AF-5637CF7E9739}" type="datetimeFigureOut">
              <a:rPr lang="th-TH" smtClean="0"/>
              <a:t>01/11/59</a:t>
            </a:fld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E3F837-BCAF-4785-A5CF-4CC831137804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BC8E-9273-4A6A-B8AF-5637CF7E9739}" type="datetimeFigureOut">
              <a:rPr lang="th-TH" smtClean="0"/>
              <a:t>01/11/59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F837-BCAF-4785-A5CF-4CC8311378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BC8E-9273-4A6A-B8AF-5637CF7E9739}" type="datetimeFigureOut">
              <a:rPr lang="th-TH" smtClean="0"/>
              <a:t>01/11/59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F837-BCAF-4785-A5CF-4CC8311378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เนื้อหา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B2BC8E-9273-4A6A-B8AF-5637CF7E9739}" type="datetimeFigureOut">
              <a:rPr lang="th-TH" smtClean="0"/>
              <a:t>01/11/59</a:t>
            </a:fld>
            <a:endParaRPr lang="th-TH"/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0E3F837-BCAF-4785-A5CF-4CC831137804}" type="slidenum">
              <a:rPr lang="th-TH" smtClean="0"/>
              <a:t>‹#›</a:t>
            </a:fld>
            <a:endParaRPr lang="th-TH"/>
          </a:p>
        </p:txBody>
      </p:sp>
      <p:sp>
        <p:nvSpPr>
          <p:cNvPr id="16" name="ตัวยึดท้ายกระดา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BC8E-9273-4A6A-B8AF-5637CF7E9739}" type="datetimeFigureOut">
              <a:rPr lang="th-TH" smtClean="0"/>
              <a:t>01/11/59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F837-BCAF-4785-A5CF-4CC831137804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BC8E-9273-4A6A-B8AF-5637CF7E9739}" type="datetimeFigureOut">
              <a:rPr lang="th-TH" smtClean="0"/>
              <a:t>01/11/59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F837-BCAF-4785-A5CF-4CC831137804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F837-BCAF-4785-A5CF-4CC831137804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BC8E-9273-4A6A-B8AF-5637CF7E9739}" type="datetimeFigureOut">
              <a:rPr lang="th-TH" smtClean="0"/>
              <a:t>01/11/59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2" name="ตัวยึดเนื้อหา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34" name="ตัวยึดเนื้อหา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cxnSp>
        <p:nvCxnSpPr>
          <p:cNvPr id="10" name="ตัวเชื่อมต่อตรง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ตัวเชื่อมต่อตรง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BC8E-9273-4A6A-B8AF-5637CF7E9739}" type="datetimeFigureOut">
              <a:rPr lang="th-TH" smtClean="0"/>
              <a:t>01/11/59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F837-BCAF-4785-A5CF-4CC831137804}" type="slidenum">
              <a:rPr lang="th-TH" smtClean="0"/>
              <a:t>‹#›</a:t>
            </a:fld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BC8E-9273-4A6A-B8AF-5637CF7E9739}" type="datetimeFigureOut">
              <a:rPr lang="th-TH" smtClean="0"/>
              <a:t>01/11/59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F837-BCAF-4785-A5CF-4CC8311378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ตัวยึดเนื้อหา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31" name="ชื่อเรื่อง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B2BC8E-9273-4A6A-B8AF-5637CF7E9739}" type="datetimeFigureOut">
              <a:rPr lang="th-TH" smtClean="0"/>
              <a:t>01/11/59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E3F837-BCAF-4785-A5CF-4CC831137804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BC8E-9273-4A6A-B8AF-5637CF7E9739}" type="datetimeFigureOut">
              <a:rPr lang="th-TH" smtClean="0"/>
              <a:t>01/11/59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E3F837-BCAF-4785-A5CF-4CC831137804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ยึดข้อความ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ยึดวันที่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B2BC8E-9273-4A6A-B8AF-5637CF7E9739}" type="datetimeFigureOut">
              <a:rPr lang="th-TH" smtClean="0"/>
              <a:t>01/11/59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0E3F837-BCAF-4785-A5CF-4CC831137804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ยึดชื่อเรื่อง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images9YJ2COV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214818"/>
            <a:ext cx="2549525" cy="1690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ม้วนกระดาษแนวนอน 7"/>
          <p:cNvSpPr/>
          <p:nvPr/>
        </p:nvSpPr>
        <p:spPr>
          <a:xfrm>
            <a:off x="1357290" y="1142984"/>
            <a:ext cx="6715172" cy="2286016"/>
          </a:xfrm>
          <a:prstGeom prst="horizont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600" b="1" dirty="0" smtClean="0"/>
              <a:t>การเจรจาต่อรอง</a:t>
            </a:r>
            <a:endParaRPr lang="th-TH" sz="6600" b="1" dirty="0"/>
          </a:p>
        </p:txBody>
      </p:sp>
      <p:pic>
        <p:nvPicPr>
          <p:cNvPr id="9" name="Picture 7" descr="http://i687.photobucket.com/albums/vv237/4-one/4-1/ICON-1/ICON-2/ICON-3/t-6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66"/>
            <a:ext cx="713410" cy="71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http://i687.photobucket.com/albums/vv237/4-one/4-1/ICON-1/ICON-2/ICON-3/t-6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428604"/>
            <a:ext cx="713410" cy="714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ไดอะแกรม 4"/>
          <p:cNvGraphicFramePr/>
          <p:nvPr/>
        </p:nvGraphicFramePr>
        <p:xfrm>
          <a:off x="0" y="571480"/>
          <a:ext cx="9144000" cy="5597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143108" y="714356"/>
            <a:ext cx="4929222" cy="2428892"/>
          </a:xfrm>
          <a:prstGeom prst="roundRect">
            <a:avLst/>
          </a:prstGeom>
          <a:solidFill>
            <a:schemeClr val="accent4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 smtClean="0"/>
              <a:t>ความหมายของ</a:t>
            </a:r>
          </a:p>
          <a:p>
            <a:pPr algn="ctr"/>
            <a:r>
              <a:rPr lang="th-TH" sz="6000" b="1" dirty="0" smtClean="0"/>
              <a:t>การเจรจาต่อรอง</a:t>
            </a:r>
            <a:endParaRPr lang="th-TH" sz="6000" b="1" dirty="0"/>
          </a:p>
        </p:txBody>
      </p:sp>
      <p:pic>
        <p:nvPicPr>
          <p:cNvPr id="18434" name="Picture 2" descr="ผลการค้นหารูปภาพสำหรับ การเจรจาต่อรอง การ์ตู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000504"/>
            <a:ext cx="2669002" cy="2362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642910" y="714356"/>
            <a:ext cx="2643206" cy="1000132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ความหมายที่ 1</a:t>
            </a:r>
            <a:endParaRPr lang="th-TH" sz="4000" b="1" dirty="0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571472" y="2500306"/>
            <a:ext cx="7929618" cy="3286148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 smtClean="0"/>
              <a:t>การสื่อสารความคิดระหว่างบุคคล            โดยอาศัยการสร้างสัมพันธภาพที่ดี            อันจะนำไปสู่ข้อตกลงร่วมกันในปัญหาหรือความขัดแย้งต่างๆ</a:t>
            </a:r>
            <a:endParaRPr lang="th-TH" sz="4400" b="1" dirty="0"/>
          </a:p>
        </p:txBody>
      </p:sp>
      <p:pic>
        <p:nvPicPr>
          <p:cNvPr id="17410" name="Picture 2" descr="ผลการค้นหารูปภาพสำหรับ การเจรจาต่อรอง การ์ตู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500042"/>
            <a:ext cx="2857500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642910" y="714356"/>
            <a:ext cx="2643206" cy="1000132"/>
          </a:xfrm>
          <a:prstGeom prst="flowChartAlternate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ความหมายที่ 2</a:t>
            </a:r>
            <a:endParaRPr lang="th-TH" sz="4000" b="1" dirty="0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571472" y="2500306"/>
            <a:ext cx="7929618" cy="3286148"/>
          </a:xfrm>
          <a:prstGeom prst="round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 smtClean="0"/>
              <a:t>การหาข้อตกลงร่วมกันระหว่าง 2 ฝ่าย ขึ้นไป  โดยใช้สันติวิธี   เน้นไปที่การแลกเปลี่ยนผลประโยชน์ซึ่งกันและกัน</a:t>
            </a:r>
            <a:endParaRPr lang="th-TH" sz="4400" b="1" dirty="0"/>
          </a:p>
        </p:txBody>
      </p:sp>
      <p:pic>
        <p:nvPicPr>
          <p:cNvPr id="1026" name="Picture 2" descr="ผลการค้นหารูปภาพสำหรับ การเจรจาต่อรอง การ์ตู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763600"/>
            <a:ext cx="2299568" cy="1652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ําดับงาน: กระบวนการสำรอง 3"/>
          <p:cNvSpPr/>
          <p:nvPr/>
        </p:nvSpPr>
        <p:spPr>
          <a:xfrm>
            <a:off x="642910" y="714356"/>
            <a:ext cx="2643206" cy="1000132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ความหมายที่ 3</a:t>
            </a:r>
            <a:endParaRPr lang="th-TH" sz="4000" b="1" dirty="0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642910" y="2285992"/>
            <a:ext cx="7929618" cy="392909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400" b="1" dirty="0" smtClean="0"/>
              <a:t>กระบวนการแก้ไขปัญหาหรือความขัดแย้งระหว่างผู้ที่เกี่ยวข้องมากกว่า  2  ฝ่ายขึ้นไป   โดยวัตถุประสงค์ของผู้เข้าร่วมเจรจาต่อรองนั้น     ต้องการที่จะหาข้อสรุปเป็นที่ยอมรับของทุกฝ่าย</a:t>
            </a:r>
            <a:endParaRPr lang="th-TH" sz="4400" b="1" dirty="0"/>
          </a:p>
        </p:txBody>
      </p:sp>
      <p:pic>
        <p:nvPicPr>
          <p:cNvPr id="2050" name="Picture 2" descr="ผลการค้นหารูปภาพสำหรับ การเจรจาต่อรอง การ์ตู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42906"/>
            <a:ext cx="2143113" cy="15716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143108" y="714356"/>
            <a:ext cx="4929222" cy="2428892"/>
          </a:xfrm>
          <a:prstGeom prst="roundRect">
            <a:avLst/>
          </a:prstGeom>
          <a:solidFill>
            <a:schemeClr val="accent4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 smtClean="0">
                <a:solidFill>
                  <a:srgbClr val="92D050"/>
                </a:solidFill>
              </a:rPr>
              <a:t>เมื่อไหร่จะทำ</a:t>
            </a:r>
          </a:p>
          <a:p>
            <a:pPr algn="ctr"/>
            <a:r>
              <a:rPr lang="th-TH" sz="6000" b="1" dirty="0" smtClean="0"/>
              <a:t>การเจรจาต่อรอง</a:t>
            </a:r>
            <a:endParaRPr lang="th-TH" sz="6000" b="1" dirty="0"/>
          </a:p>
        </p:txBody>
      </p:sp>
      <p:pic>
        <p:nvPicPr>
          <p:cNvPr id="5" name="Picture 4" descr="D:\My Pictures\รูปเครือข่าย\untitled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929066"/>
            <a:ext cx="3591214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2643174" y="500042"/>
            <a:ext cx="6000792" cy="1643074"/>
          </a:xfrm>
          <a:prstGeom prst="roundRect">
            <a:avLst/>
          </a:prstGeom>
          <a:solidFill>
            <a:schemeClr val="accent4">
              <a:lumMod val="75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/>
              <a:t>เมื่อมีความขัดแย้งหรือความเห็นไม่ตรงกันหรือมีช่องว่างในการสื่อสารระหว่างผู้ที่เข้าร่วมการเจรจาต่อรอง</a:t>
            </a:r>
            <a:endParaRPr lang="th-TH" sz="3200" b="1" dirty="0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714348" y="785794"/>
            <a:ext cx="1357322" cy="100013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 smtClean="0"/>
              <a:t>1</a:t>
            </a:r>
            <a:endParaRPr lang="th-TH" sz="6000" b="1" dirty="0"/>
          </a:p>
        </p:txBody>
      </p:sp>
      <p:sp>
        <p:nvSpPr>
          <p:cNvPr id="6" name="แผนผังลําดับงาน: กระบวนการสำรอง 5"/>
          <p:cNvSpPr/>
          <p:nvPr/>
        </p:nvSpPr>
        <p:spPr>
          <a:xfrm>
            <a:off x="2571736" y="2428868"/>
            <a:ext cx="6072230" cy="1428760"/>
          </a:xfrm>
          <a:prstGeom prst="flowChartAlternateProcess">
            <a:avLst/>
          </a:prstGeom>
          <a:solidFill>
            <a:schemeClr val="accent3">
              <a:lumMod val="75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/>
              <a:t>เมื่อผู้เข้าร่วมเจรจามีเจตจำนงต้องการหาข้อสรุปร่วมกัน</a:t>
            </a:r>
            <a:endParaRPr lang="th-TH" sz="3200" b="1" dirty="0"/>
          </a:p>
        </p:txBody>
      </p:sp>
      <p:sp>
        <p:nvSpPr>
          <p:cNvPr id="7" name="แผนผังลําดับงาน: กระบวนการสำรอง 6"/>
          <p:cNvSpPr/>
          <p:nvPr/>
        </p:nvSpPr>
        <p:spPr>
          <a:xfrm>
            <a:off x="2428860" y="4000504"/>
            <a:ext cx="6286544" cy="2571768"/>
          </a:xfrm>
          <a:prstGeom prst="flowChartAlternateProcess">
            <a:avLst/>
          </a:prstGeom>
          <a:solidFill>
            <a:schemeClr val="tx2">
              <a:lumMod val="25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/>
              <a:t>ต้องมองเห็นร่วมกันว่า ผลจากการเจรจาต่อรอง  อาจมีผลสรุปออกมาหลายแนวทาง  ได้แก่</a:t>
            </a:r>
          </a:p>
          <a:p>
            <a:pPr algn="ctr">
              <a:buFont typeface="Arial" pitchFamily="34" charset="0"/>
              <a:buChar char="•"/>
            </a:pPr>
            <a:r>
              <a:rPr lang="th-TH" sz="3200" b="1" dirty="0" smtClean="0"/>
              <a:t>ฝ่ายหนึ่งอาจได้ประโยชน์</a:t>
            </a:r>
          </a:p>
          <a:p>
            <a:pPr algn="ctr">
              <a:buFont typeface="Arial" pitchFamily="34" charset="0"/>
              <a:buChar char="•"/>
            </a:pPr>
            <a:r>
              <a:rPr lang="th-TH" sz="3200" b="1" dirty="0" smtClean="0"/>
              <a:t>อีกฝ่ายหนึ่งอาจเสียประโยชน์</a:t>
            </a:r>
          </a:p>
          <a:p>
            <a:pPr algn="ctr">
              <a:buFont typeface="Arial" pitchFamily="34" charset="0"/>
              <a:buChar char="•"/>
            </a:pPr>
            <a:r>
              <a:rPr lang="th-TH" sz="3200" b="1" dirty="0" smtClean="0"/>
              <a:t>อาจได้ประโยชน์ร่วมกันทุกฝ่าย</a:t>
            </a:r>
            <a:endParaRPr lang="th-TH" sz="3200" b="1" dirty="0"/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642910" y="2643182"/>
            <a:ext cx="1357322" cy="100013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 smtClean="0"/>
              <a:t>2</a:t>
            </a:r>
            <a:endParaRPr lang="th-TH" sz="6000" b="1" dirty="0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642910" y="4786322"/>
            <a:ext cx="1357322" cy="10001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 smtClean="0"/>
              <a:t>3</a:t>
            </a:r>
            <a:endParaRPr lang="th-TH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ดาว 7 แฉก 3"/>
          <p:cNvSpPr/>
          <p:nvPr/>
        </p:nvSpPr>
        <p:spPr>
          <a:xfrm>
            <a:off x="2000232" y="1000108"/>
            <a:ext cx="5214974" cy="4714908"/>
          </a:xfrm>
          <a:prstGeom prst="star7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/>
              <a:t>คุณสมบัติของนักเจรจาต่อรอง</a:t>
            </a:r>
            <a:endParaRPr lang="th-TH" sz="4400" b="1" dirty="0"/>
          </a:p>
        </p:txBody>
      </p:sp>
      <p:pic>
        <p:nvPicPr>
          <p:cNvPr id="6" name="Picture 13" descr="35349_4029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1428760" cy="982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ไดอะแกรม 6"/>
          <p:cNvGraphicFramePr/>
          <p:nvPr/>
        </p:nvGraphicFramePr>
        <p:xfrm>
          <a:off x="531353" y="216457"/>
          <a:ext cx="8244408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วงรี 7"/>
          <p:cNvSpPr/>
          <p:nvPr/>
        </p:nvSpPr>
        <p:spPr>
          <a:xfrm>
            <a:off x="3395086" y="2085825"/>
            <a:ext cx="2494098" cy="2282552"/>
          </a:xfrm>
          <a:prstGeom prst="ellipse">
            <a:avLst/>
          </a:prstGeom>
          <a:solidFill>
            <a:srgbClr val="00B050"/>
          </a:solidFill>
          <a:effectLst>
            <a:glow rad="228600">
              <a:schemeClr val="accent5">
                <a:satMod val="175000"/>
                <a:alpha val="40000"/>
              </a:schemeClr>
            </a:glow>
            <a:outerShdw blurRad="95000" algn="tl" rotWithShape="0">
              <a:srgbClr val="000000">
                <a:alpha val="5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</a:rPr>
              <a:t>คุณสมบัตินักต่อรองที่มีประสิทธิภาพมี 10 อย่าง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468313" y="503238"/>
            <a:ext cx="1378904" cy="954107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/>
            <a:r>
              <a:rPr lang="th-TH" b="1" dirty="0"/>
              <a:t>บรรยากาศ</a:t>
            </a:r>
          </a:p>
          <a:p>
            <a:pPr algn="ctr"/>
            <a:r>
              <a:rPr lang="th-TH" b="1" dirty="0"/>
              <a:t>ที่เป็นมิตร</a:t>
            </a:r>
          </a:p>
        </p:txBody>
      </p:sp>
      <p:sp>
        <p:nvSpPr>
          <p:cNvPr id="6151" name="TextBox 4"/>
          <p:cNvSpPr txBox="1">
            <a:spLocks noChangeArrowheads="1"/>
          </p:cNvSpPr>
          <p:nvPr/>
        </p:nvSpPr>
        <p:spPr bwMode="auto">
          <a:xfrm>
            <a:off x="7445375" y="495300"/>
            <a:ext cx="1484343" cy="95410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th-TH" b="1" dirty="0"/>
              <a:t>การเคารพ</a:t>
            </a:r>
          </a:p>
          <a:p>
            <a:pPr algn="ctr"/>
            <a:r>
              <a:rPr lang="th-TH" b="1" dirty="0"/>
              <a:t>ให้เกียรติ</a:t>
            </a:r>
          </a:p>
        </p:txBody>
      </p:sp>
      <p:sp>
        <p:nvSpPr>
          <p:cNvPr id="6152" name="TextBox 5"/>
          <p:cNvSpPr txBox="1">
            <a:spLocks noChangeArrowheads="1"/>
          </p:cNvSpPr>
          <p:nvPr/>
        </p:nvSpPr>
        <p:spPr bwMode="auto">
          <a:xfrm>
            <a:off x="360363" y="5484813"/>
            <a:ext cx="1731564" cy="95410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/>
            <a:r>
              <a:rPr lang="th-TH" b="1" dirty="0"/>
              <a:t>การมีท่าที</a:t>
            </a:r>
          </a:p>
          <a:p>
            <a:pPr algn="ctr"/>
            <a:r>
              <a:rPr lang="th-TH" b="1" dirty="0"/>
              <a:t>อ่อนโยนรับฟัง</a:t>
            </a:r>
          </a:p>
        </p:txBody>
      </p:sp>
      <p:sp>
        <p:nvSpPr>
          <p:cNvPr id="6153" name="TextBox 8"/>
          <p:cNvSpPr txBox="1">
            <a:spLocks noChangeArrowheads="1"/>
          </p:cNvSpPr>
          <p:nvPr/>
        </p:nvSpPr>
        <p:spPr bwMode="auto">
          <a:xfrm>
            <a:off x="7072330" y="5500702"/>
            <a:ext cx="1858202" cy="95410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/>
            <a:r>
              <a:rPr lang="th-TH" b="1" dirty="0"/>
              <a:t>การยอมรับและ</a:t>
            </a:r>
          </a:p>
          <a:p>
            <a:pPr algn="ctr"/>
            <a:r>
              <a:rPr lang="th-TH" b="1" dirty="0"/>
              <a:t>เข้าใจเงื่อนไข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กระดาษ">
  <a:themeElements>
    <a:clrScheme name="กระดาษ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กระดาษ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กระดา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58</TotalTime>
  <Words>287</Words>
  <Application>Microsoft Office PowerPoint</Application>
  <PresentationFormat>นำเสนอทางหน้าจอ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10</vt:i4>
      </vt:variant>
    </vt:vector>
  </HeadingPairs>
  <TitlesOfParts>
    <vt:vector size="11" baseType="lpstr">
      <vt:lpstr>กระดาษ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Atec</dc:creator>
  <cp:lastModifiedBy>Atec</cp:lastModifiedBy>
  <cp:revision>6</cp:revision>
  <dcterms:created xsi:type="dcterms:W3CDTF">2016-11-01T07:11:28Z</dcterms:created>
  <dcterms:modified xsi:type="dcterms:W3CDTF">2016-11-01T08:09:42Z</dcterms:modified>
</cp:coreProperties>
</file>