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97" r:id="rId12"/>
    <p:sldId id="264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73" r:id="rId24"/>
    <p:sldId id="299" r:id="rId25"/>
    <p:sldId id="29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0" r:id="rId41"/>
    <p:sldId id="301" r:id="rId42"/>
    <p:sldId id="296" r:id="rId43"/>
  </p:sldIdLst>
  <p:sldSz cx="9144000" cy="6858000" type="screen4x3"/>
  <p:notesSz cx="6834188" cy="997902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75" d="100"/>
          <a:sy n="75" d="100"/>
        </p:scale>
        <p:origin x="-126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D9765-A6CE-44FB-8CE4-7A1898C33A5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B4948D8-ABF5-4D88-8CA9-8AE01D25EC6D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๑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การเข้าสู่กระบวนพิจารณาทางปกครอง</a:t>
          </a:r>
          <a:endParaRPr lang="th-TH" sz="2400" dirty="0"/>
        </a:p>
      </dgm:t>
    </dgm:pt>
    <dgm:pt modelId="{ACA478C6-F21B-46AE-8EEE-1FA3CEF6F65A}" type="parTrans" cxnId="{AF2CF38A-F8A1-4756-AB75-DAD9C528CD27}">
      <dgm:prSet/>
      <dgm:spPr/>
      <dgm:t>
        <a:bodyPr/>
        <a:lstStyle/>
        <a:p>
          <a:endParaRPr lang="th-TH"/>
        </a:p>
      </dgm:t>
    </dgm:pt>
    <dgm:pt modelId="{C5E220B8-E8B1-41E1-80CB-049567DE7E8C}" type="sibTrans" cxnId="{AF2CF38A-F8A1-4756-AB75-DAD9C528CD27}">
      <dgm:prSet/>
      <dgm:spPr/>
      <dgm:t>
        <a:bodyPr/>
        <a:lstStyle/>
        <a:p>
          <a:endParaRPr lang="th-TH"/>
        </a:p>
      </dgm:t>
    </dgm:pt>
    <dgm:pt modelId="{471A94AE-A9A0-42B5-9BDB-B9BA6C283EE0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คู่กรณี</a:t>
          </a:r>
          <a:endParaRPr lang="th-TH" sz="2400" dirty="0">
            <a:latin typeface="AngsanaUPC" pitchFamily="18" charset="-34"/>
            <a:cs typeface="AngsanaUPC" pitchFamily="18" charset="-34"/>
          </a:endParaRPr>
        </a:p>
      </dgm:t>
    </dgm:pt>
    <dgm:pt modelId="{69656168-15E0-49A3-B6C5-78B1B83D6277}" type="parTrans" cxnId="{B94D834E-FA59-422E-A483-ED0519A4FBE0}">
      <dgm:prSet/>
      <dgm:spPr/>
      <dgm:t>
        <a:bodyPr/>
        <a:lstStyle/>
        <a:p>
          <a:endParaRPr lang="th-TH"/>
        </a:p>
      </dgm:t>
    </dgm:pt>
    <dgm:pt modelId="{16B06111-450B-4D92-93C2-CBF30C074881}" type="sibTrans" cxnId="{B94D834E-FA59-422E-A483-ED0519A4FBE0}">
      <dgm:prSet/>
      <dgm:spPr/>
      <dgm:t>
        <a:bodyPr/>
        <a:lstStyle/>
        <a:p>
          <a:endParaRPr lang="th-TH"/>
        </a:p>
      </dgm:t>
    </dgm:pt>
    <dgm:pt modelId="{024C52CA-0673-447F-9DAA-22EAF3908604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เจ้าหน้าที่</a:t>
          </a:r>
          <a:endParaRPr lang="th-TH" sz="2400" dirty="0">
            <a:latin typeface="AngsanaUPC" pitchFamily="18" charset="-34"/>
            <a:cs typeface="AngsanaUPC" pitchFamily="18" charset="-34"/>
          </a:endParaRPr>
        </a:p>
      </dgm:t>
    </dgm:pt>
    <dgm:pt modelId="{C923B801-A704-4853-9F85-57197AE2B430}" type="parTrans" cxnId="{45C951BE-3703-4594-85B7-EA6D3A09FC9C}">
      <dgm:prSet/>
      <dgm:spPr/>
      <dgm:t>
        <a:bodyPr/>
        <a:lstStyle/>
        <a:p>
          <a:endParaRPr lang="th-TH"/>
        </a:p>
      </dgm:t>
    </dgm:pt>
    <dgm:pt modelId="{2586CBBA-52DE-454D-8FE3-26383AA06903}" type="sibTrans" cxnId="{45C951BE-3703-4594-85B7-EA6D3A09FC9C}">
      <dgm:prSet/>
      <dgm:spPr/>
      <dgm:t>
        <a:bodyPr/>
        <a:lstStyle/>
        <a:p>
          <a:endParaRPr lang="th-TH"/>
        </a:p>
      </dgm:t>
    </dgm:pt>
    <dgm:pt modelId="{006C78B3-3296-4A36-A4A6-344A21E21264}" type="pres">
      <dgm:prSet presAssocID="{E28D9765-A6CE-44FB-8CE4-7A1898C33A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1D6B6E6-A0F3-49DF-A0BA-B6013EF99440}" type="pres">
      <dgm:prSet presAssocID="{6B4948D8-ABF5-4D88-8CA9-8AE01D25EC6D}" presName="hierRoot1" presStyleCnt="0">
        <dgm:presLayoutVars>
          <dgm:hierBranch val="init"/>
        </dgm:presLayoutVars>
      </dgm:prSet>
      <dgm:spPr/>
    </dgm:pt>
    <dgm:pt modelId="{6BFC2DB0-78F3-489F-BF54-C41106B62667}" type="pres">
      <dgm:prSet presAssocID="{6B4948D8-ABF5-4D88-8CA9-8AE01D25EC6D}" presName="rootComposite1" presStyleCnt="0"/>
      <dgm:spPr/>
    </dgm:pt>
    <dgm:pt modelId="{CB80F8F2-C68A-4DCB-A452-65C915CEB3DC}" type="pres">
      <dgm:prSet presAssocID="{6B4948D8-ABF5-4D88-8CA9-8AE01D25EC6D}" presName="rootText1" presStyleLbl="node0" presStyleIdx="0" presStyleCnt="1" custScaleX="245071" custScaleY="226869" custLinFactY="-553455" custLinFactNeighborX="-2813" custLinFactNeighborY="-6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0E3DA92-32ED-4E75-A092-6A3FE5393732}" type="pres">
      <dgm:prSet presAssocID="{6B4948D8-ABF5-4D88-8CA9-8AE01D25EC6D}" presName="rootConnector1" presStyleLbl="node1" presStyleIdx="0" presStyleCnt="0"/>
      <dgm:spPr/>
      <dgm:t>
        <a:bodyPr/>
        <a:lstStyle/>
        <a:p>
          <a:endParaRPr lang="th-TH"/>
        </a:p>
      </dgm:t>
    </dgm:pt>
    <dgm:pt modelId="{CB3E988D-C647-4DE3-BA77-A7B9D5D678A8}" type="pres">
      <dgm:prSet presAssocID="{6B4948D8-ABF5-4D88-8CA9-8AE01D25EC6D}" presName="hierChild2" presStyleCnt="0"/>
      <dgm:spPr/>
    </dgm:pt>
    <dgm:pt modelId="{020CE6EF-BDBC-4675-9B70-1F966D2169EF}" type="pres">
      <dgm:prSet presAssocID="{69656168-15E0-49A3-B6C5-78B1B83D6277}" presName="Name37" presStyleLbl="parChTrans1D2" presStyleIdx="0" presStyleCnt="2"/>
      <dgm:spPr/>
      <dgm:t>
        <a:bodyPr/>
        <a:lstStyle/>
        <a:p>
          <a:endParaRPr lang="th-TH"/>
        </a:p>
      </dgm:t>
    </dgm:pt>
    <dgm:pt modelId="{2F899225-B38A-4820-AA27-0B642028873E}" type="pres">
      <dgm:prSet presAssocID="{471A94AE-A9A0-42B5-9BDB-B9BA6C283EE0}" presName="hierRoot2" presStyleCnt="0">
        <dgm:presLayoutVars>
          <dgm:hierBranch val="init"/>
        </dgm:presLayoutVars>
      </dgm:prSet>
      <dgm:spPr/>
    </dgm:pt>
    <dgm:pt modelId="{F0D2FE05-09FC-4B45-8370-D64994A0D5DC}" type="pres">
      <dgm:prSet presAssocID="{471A94AE-A9A0-42B5-9BDB-B9BA6C283EE0}" presName="rootComposite" presStyleCnt="0"/>
      <dgm:spPr/>
    </dgm:pt>
    <dgm:pt modelId="{781A433B-0C0F-460A-81CE-FE6EE9B48603}" type="pres">
      <dgm:prSet presAssocID="{471A94AE-A9A0-42B5-9BDB-B9BA6C283EE0}" presName="rootText" presStyleLbl="node2" presStyleIdx="0" presStyleCnt="2" custScaleX="175048" custScaleY="171832" custLinFactNeighborX="-91810" custLinFactNeighborY="-874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B237247-4848-468E-A9E8-463B459FCA3F}" type="pres">
      <dgm:prSet presAssocID="{471A94AE-A9A0-42B5-9BDB-B9BA6C283EE0}" presName="rootConnector" presStyleLbl="node2" presStyleIdx="0" presStyleCnt="2"/>
      <dgm:spPr/>
      <dgm:t>
        <a:bodyPr/>
        <a:lstStyle/>
        <a:p>
          <a:endParaRPr lang="th-TH"/>
        </a:p>
      </dgm:t>
    </dgm:pt>
    <dgm:pt modelId="{2A6D8CF6-F4A7-44CA-9EDE-1BB9A0761D9F}" type="pres">
      <dgm:prSet presAssocID="{471A94AE-A9A0-42B5-9BDB-B9BA6C283EE0}" presName="hierChild4" presStyleCnt="0"/>
      <dgm:spPr/>
    </dgm:pt>
    <dgm:pt modelId="{490CAD57-4678-467F-BB95-147F6BBB926C}" type="pres">
      <dgm:prSet presAssocID="{471A94AE-A9A0-42B5-9BDB-B9BA6C283EE0}" presName="hierChild5" presStyleCnt="0"/>
      <dgm:spPr/>
    </dgm:pt>
    <dgm:pt modelId="{3CB48E08-F1EC-409B-87BA-603CB4C65F53}" type="pres">
      <dgm:prSet presAssocID="{C923B801-A704-4853-9F85-57197AE2B430}" presName="Name37" presStyleLbl="parChTrans1D2" presStyleIdx="1" presStyleCnt="2"/>
      <dgm:spPr/>
      <dgm:t>
        <a:bodyPr/>
        <a:lstStyle/>
        <a:p>
          <a:endParaRPr lang="th-TH"/>
        </a:p>
      </dgm:t>
    </dgm:pt>
    <dgm:pt modelId="{AABA82C8-1EB9-463A-9046-092496635317}" type="pres">
      <dgm:prSet presAssocID="{024C52CA-0673-447F-9DAA-22EAF3908604}" presName="hierRoot2" presStyleCnt="0">
        <dgm:presLayoutVars>
          <dgm:hierBranch val="init"/>
        </dgm:presLayoutVars>
      </dgm:prSet>
      <dgm:spPr/>
    </dgm:pt>
    <dgm:pt modelId="{0B4C1CAB-D100-4139-A1D9-199C3FEB77F5}" type="pres">
      <dgm:prSet presAssocID="{024C52CA-0673-447F-9DAA-22EAF3908604}" presName="rootComposite" presStyleCnt="0"/>
      <dgm:spPr/>
    </dgm:pt>
    <dgm:pt modelId="{2AA7048C-5581-486D-8AD8-6E429FF0FC73}" type="pres">
      <dgm:prSet presAssocID="{024C52CA-0673-447F-9DAA-22EAF3908604}" presName="rootText" presStyleLbl="node2" presStyleIdx="1" presStyleCnt="2" custScaleX="134027" custScaleY="177049" custLinFactNeighborX="54186" custLinFactNeighborY="-9334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296EFCD-FB15-4FFE-AE6B-C45D801484EB}" type="pres">
      <dgm:prSet presAssocID="{024C52CA-0673-447F-9DAA-22EAF3908604}" presName="rootConnector" presStyleLbl="node2" presStyleIdx="1" presStyleCnt="2"/>
      <dgm:spPr/>
      <dgm:t>
        <a:bodyPr/>
        <a:lstStyle/>
        <a:p>
          <a:endParaRPr lang="th-TH"/>
        </a:p>
      </dgm:t>
    </dgm:pt>
    <dgm:pt modelId="{8AC1459F-569D-45A7-9E10-6DF3900C1985}" type="pres">
      <dgm:prSet presAssocID="{024C52CA-0673-447F-9DAA-22EAF3908604}" presName="hierChild4" presStyleCnt="0"/>
      <dgm:spPr/>
    </dgm:pt>
    <dgm:pt modelId="{ACB0601F-85D6-406E-87DA-136487B21A56}" type="pres">
      <dgm:prSet presAssocID="{024C52CA-0673-447F-9DAA-22EAF3908604}" presName="hierChild5" presStyleCnt="0"/>
      <dgm:spPr/>
    </dgm:pt>
    <dgm:pt modelId="{8DAE9912-E0DA-4D8A-B598-9213834D5D1E}" type="pres">
      <dgm:prSet presAssocID="{6B4948D8-ABF5-4D88-8CA9-8AE01D25EC6D}" presName="hierChild3" presStyleCnt="0"/>
      <dgm:spPr/>
    </dgm:pt>
  </dgm:ptLst>
  <dgm:cxnLst>
    <dgm:cxn modelId="{AF2CF38A-F8A1-4756-AB75-DAD9C528CD27}" srcId="{E28D9765-A6CE-44FB-8CE4-7A1898C33A5A}" destId="{6B4948D8-ABF5-4D88-8CA9-8AE01D25EC6D}" srcOrd="0" destOrd="0" parTransId="{ACA478C6-F21B-46AE-8EEE-1FA3CEF6F65A}" sibTransId="{C5E220B8-E8B1-41E1-80CB-049567DE7E8C}"/>
    <dgm:cxn modelId="{B94D834E-FA59-422E-A483-ED0519A4FBE0}" srcId="{6B4948D8-ABF5-4D88-8CA9-8AE01D25EC6D}" destId="{471A94AE-A9A0-42B5-9BDB-B9BA6C283EE0}" srcOrd="0" destOrd="0" parTransId="{69656168-15E0-49A3-B6C5-78B1B83D6277}" sibTransId="{16B06111-450B-4D92-93C2-CBF30C074881}"/>
    <dgm:cxn modelId="{D697491D-5F17-45FB-AB6E-84B09C7E80B6}" type="presOf" srcId="{69656168-15E0-49A3-B6C5-78B1B83D6277}" destId="{020CE6EF-BDBC-4675-9B70-1F966D2169EF}" srcOrd="0" destOrd="0" presId="urn:microsoft.com/office/officeart/2005/8/layout/orgChart1"/>
    <dgm:cxn modelId="{45C951BE-3703-4594-85B7-EA6D3A09FC9C}" srcId="{6B4948D8-ABF5-4D88-8CA9-8AE01D25EC6D}" destId="{024C52CA-0673-447F-9DAA-22EAF3908604}" srcOrd="1" destOrd="0" parTransId="{C923B801-A704-4853-9F85-57197AE2B430}" sibTransId="{2586CBBA-52DE-454D-8FE3-26383AA06903}"/>
    <dgm:cxn modelId="{7942FBF1-A208-45CC-AEF7-90A94809A4CE}" type="presOf" srcId="{6B4948D8-ABF5-4D88-8CA9-8AE01D25EC6D}" destId="{30E3DA92-32ED-4E75-A092-6A3FE5393732}" srcOrd="1" destOrd="0" presId="urn:microsoft.com/office/officeart/2005/8/layout/orgChart1"/>
    <dgm:cxn modelId="{D58EFAC8-3C2C-41D3-88A2-ED0F94B998A0}" type="presOf" srcId="{024C52CA-0673-447F-9DAA-22EAF3908604}" destId="{6296EFCD-FB15-4FFE-AE6B-C45D801484EB}" srcOrd="1" destOrd="0" presId="urn:microsoft.com/office/officeart/2005/8/layout/orgChart1"/>
    <dgm:cxn modelId="{68357718-34DB-4443-9A09-0FCA2EFC4BDA}" type="presOf" srcId="{024C52CA-0673-447F-9DAA-22EAF3908604}" destId="{2AA7048C-5581-486D-8AD8-6E429FF0FC73}" srcOrd="0" destOrd="0" presId="urn:microsoft.com/office/officeart/2005/8/layout/orgChart1"/>
    <dgm:cxn modelId="{27D26E47-8711-4E86-9295-C5BB3BAEC516}" type="presOf" srcId="{E28D9765-A6CE-44FB-8CE4-7A1898C33A5A}" destId="{006C78B3-3296-4A36-A4A6-344A21E21264}" srcOrd="0" destOrd="0" presId="urn:microsoft.com/office/officeart/2005/8/layout/orgChart1"/>
    <dgm:cxn modelId="{20AC516F-634F-4587-84CA-E00A071965F0}" type="presOf" srcId="{471A94AE-A9A0-42B5-9BDB-B9BA6C283EE0}" destId="{AB237247-4848-468E-A9E8-463B459FCA3F}" srcOrd="1" destOrd="0" presId="urn:microsoft.com/office/officeart/2005/8/layout/orgChart1"/>
    <dgm:cxn modelId="{A3C8C043-E5D4-4AC5-A1D2-FB5E1D5DA800}" type="presOf" srcId="{471A94AE-A9A0-42B5-9BDB-B9BA6C283EE0}" destId="{781A433B-0C0F-460A-81CE-FE6EE9B48603}" srcOrd="0" destOrd="0" presId="urn:microsoft.com/office/officeart/2005/8/layout/orgChart1"/>
    <dgm:cxn modelId="{90F33C27-C404-4FAA-8F4A-1A9C470E8266}" type="presOf" srcId="{C923B801-A704-4853-9F85-57197AE2B430}" destId="{3CB48E08-F1EC-409B-87BA-603CB4C65F53}" srcOrd="0" destOrd="0" presId="urn:microsoft.com/office/officeart/2005/8/layout/orgChart1"/>
    <dgm:cxn modelId="{CCCC363E-C6D1-4B67-A0D1-CA33801F0C28}" type="presOf" srcId="{6B4948D8-ABF5-4D88-8CA9-8AE01D25EC6D}" destId="{CB80F8F2-C68A-4DCB-A452-65C915CEB3DC}" srcOrd="0" destOrd="0" presId="urn:microsoft.com/office/officeart/2005/8/layout/orgChart1"/>
    <dgm:cxn modelId="{A11359BD-C959-47BB-9A83-4AD12E2D0EDD}" type="presParOf" srcId="{006C78B3-3296-4A36-A4A6-344A21E21264}" destId="{91D6B6E6-A0F3-49DF-A0BA-B6013EF99440}" srcOrd="0" destOrd="0" presId="urn:microsoft.com/office/officeart/2005/8/layout/orgChart1"/>
    <dgm:cxn modelId="{7EBA31EC-3AFB-4D16-B2F9-E317C05D364D}" type="presParOf" srcId="{91D6B6E6-A0F3-49DF-A0BA-B6013EF99440}" destId="{6BFC2DB0-78F3-489F-BF54-C41106B62667}" srcOrd="0" destOrd="0" presId="urn:microsoft.com/office/officeart/2005/8/layout/orgChart1"/>
    <dgm:cxn modelId="{E347F3E2-54CF-40F5-8705-ABA2C440719D}" type="presParOf" srcId="{6BFC2DB0-78F3-489F-BF54-C41106B62667}" destId="{CB80F8F2-C68A-4DCB-A452-65C915CEB3DC}" srcOrd="0" destOrd="0" presId="urn:microsoft.com/office/officeart/2005/8/layout/orgChart1"/>
    <dgm:cxn modelId="{8FD68A9C-F67D-4A9F-8E7F-1976607CB2E3}" type="presParOf" srcId="{6BFC2DB0-78F3-489F-BF54-C41106B62667}" destId="{30E3DA92-32ED-4E75-A092-6A3FE5393732}" srcOrd="1" destOrd="0" presId="urn:microsoft.com/office/officeart/2005/8/layout/orgChart1"/>
    <dgm:cxn modelId="{32A8D39A-838F-4FDA-9B94-B714B3B22BA3}" type="presParOf" srcId="{91D6B6E6-A0F3-49DF-A0BA-B6013EF99440}" destId="{CB3E988D-C647-4DE3-BA77-A7B9D5D678A8}" srcOrd="1" destOrd="0" presId="urn:microsoft.com/office/officeart/2005/8/layout/orgChart1"/>
    <dgm:cxn modelId="{101C9341-16A1-424D-A64F-B35D895A945D}" type="presParOf" srcId="{CB3E988D-C647-4DE3-BA77-A7B9D5D678A8}" destId="{020CE6EF-BDBC-4675-9B70-1F966D2169EF}" srcOrd="0" destOrd="0" presId="urn:microsoft.com/office/officeart/2005/8/layout/orgChart1"/>
    <dgm:cxn modelId="{97E2864D-63D2-474F-8D4A-B75ED5B163D3}" type="presParOf" srcId="{CB3E988D-C647-4DE3-BA77-A7B9D5D678A8}" destId="{2F899225-B38A-4820-AA27-0B642028873E}" srcOrd="1" destOrd="0" presId="urn:microsoft.com/office/officeart/2005/8/layout/orgChart1"/>
    <dgm:cxn modelId="{16ED8F16-6A48-4EDA-A6E0-4F7DE3F623B5}" type="presParOf" srcId="{2F899225-B38A-4820-AA27-0B642028873E}" destId="{F0D2FE05-09FC-4B45-8370-D64994A0D5DC}" srcOrd="0" destOrd="0" presId="urn:microsoft.com/office/officeart/2005/8/layout/orgChart1"/>
    <dgm:cxn modelId="{6AF5F7B1-2D6B-4AC6-9CB0-61D393A71579}" type="presParOf" srcId="{F0D2FE05-09FC-4B45-8370-D64994A0D5DC}" destId="{781A433B-0C0F-460A-81CE-FE6EE9B48603}" srcOrd="0" destOrd="0" presId="urn:microsoft.com/office/officeart/2005/8/layout/orgChart1"/>
    <dgm:cxn modelId="{98C84E78-F149-410A-B4B2-53A84D65BCA6}" type="presParOf" srcId="{F0D2FE05-09FC-4B45-8370-D64994A0D5DC}" destId="{AB237247-4848-468E-A9E8-463B459FCA3F}" srcOrd="1" destOrd="0" presId="urn:microsoft.com/office/officeart/2005/8/layout/orgChart1"/>
    <dgm:cxn modelId="{F4608366-478B-423F-8552-44674417CC15}" type="presParOf" srcId="{2F899225-B38A-4820-AA27-0B642028873E}" destId="{2A6D8CF6-F4A7-44CA-9EDE-1BB9A0761D9F}" srcOrd="1" destOrd="0" presId="urn:microsoft.com/office/officeart/2005/8/layout/orgChart1"/>
    <dgm:cxn modelId="{48A0CEF7-D874-4B28-A6DE-31DFF0CC9721}" type="presParOf" srcId="{2F899225-B38A-4820-AA27-0B642028873E}" destId="{490CAD57-4678-467F-BB95-147F6BBB926C}" srcOrd="2" destOrd="0" presId="urn:microsoft.com/office/officeart/2005/8/layout/orgChart1"/>
    <dgm:cxn modelId="{AD890252-ED2A-46FB-B87D-E53A1F33FF84}" type="presParOf" srcId="{CB3E988D-C647-4DE3-BA77-A7B9D5D678A8}" destId="{3CB48E08-F1EC-409B-87BA-603CB4C65F53}" srcOrd="2" destOrd="0" presId="urn:microsoft.com/office/officeart/2005/8/layout/orgChart1"/>
    <dgm:cxn modelId="{FA9B4F46-4E15-424A-BFF3-9F369E589AE1}" type="presParOf" srcId="{CB3E988D-C647-4DE3-BA77-A7B9D5D678A8}" destId="{AABA82C8-1EB9-463A-9046-092496635317}" srcOrd="3" destOrd="0" presId="urn:microsoft.com/office/officeart/2005/8/layout/orgChart1"/>
    <dgm:cxn modelId="{C2048600-D913-430C-BA8D-597BDEC1B07E}" type="presParOf" srcId="{AABA82C8-1EB9-463A-9046-092496635317}" destId="{0B4C1CAB-D100-4139-A1D9-199C3FEB77F5}" srcOrd="0" destOrd="0" presId="urn:microsoft.com/office/officeart/2005/8/layout/orgChart1"/>
    <dgm:cxn modelId="{36775F9E-B99E-4081-BAF9-0FE9B6F38FF1}" type="presParOf" srcId="{0B4C1CAB-D100-4139-A1D9-199C3FEB77F5}" destId="{2AA7048C-5581-486D-8AD8-6E429FF0FC73}" srcOrd="0" destOrd="0" presId="urn:microsoft.com/office/officeart/2005/8/layout/orgChart1"/>
    <dgm:cxn modelId="{94FF092B-2F98-457C-A986-B89210BCB40B}" type="presParOf" srcId="{0B4C1CAB-D100-4139-A1D9-199C3FEB77F5}" destId="{6296EFCD-FB15-4FFE-AE6B-C45D801484EB}" srcOrd="1" destOrd="0" presId="urn:microsoft.com/office/officeart/2005/8/layout/orgChart1"/>
    <dgm:cxn modelId="{16CF89CD-8DE9-4EF7-9F38-C5FD53D0E4BD}" type="presParOf" srcId="{AABA82C8-1EB9-463A-9046-092496635317}" destId="{8AC1459F-569D-45A7-9E10-6DF3900C1985}" srcOrd="1" destOrd="0" presId="urn:microsoft.com/office/officeart/2005/8/layout/orgChart1"/>
    <dgm:cxn modelId="{E051DA13-459C-4CB9-8F0D-A326022FCBAF}" type="presParOf" srcId="{AABA82C8-1EB9-463A-9046-092496635317}" destId="{ACB0601F-85D6-406E-87DA-136487B21A56}" srcOrd="2" destOrd="0" presId="urn:microsoft.com/office/officeart/2005/8/layout/orgChart1"/>
    <dgm:cxn modelId="{1CFA8D7D-DBF8-450A-8C8E-BC23E7CDE145}" type="presParOf" srcId="{91D6B6E6-A0F3-49DF-A0BA-B6013EF99440}" destId="{8DAE9912-E0DA-4D8A-B598-9213834D5D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B6FD9-06B4-4BF9-AABB-F1DCA72411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9EE153F-9DB1-456E-B85B-24504B592A37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๒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การพิจารณาทางปกครอง</a:t>
          </a:r>
          <a:endParaRPr lang="th-TH" sz="2400" dirty="0"/>
        </a:p>
      </dgm:t>
    </dgm:pt>
    <dgm:pt modelId="{5C890170-24D6-429E-B6DF-D17D1FBA2FBE}" type="parTrans" cxnId="{3767DB9B-BCB7-479A-8926-BC639EDFC3EE}">
      <dgm:prSet/>
      <dgm:spPr/>
      <dgm:t>
        <a:bodyPr/>
        <a:lstStyle/>
        <a:p>
          <a:endParaRPr lang="th-TH"/>
        </a:p>
      </dgm:t>
    </dgm:pt>
    <dgm:pt modelId="{F0FC7370-1DBC-4C07-BD3C-42B87510ACD3}" type="sibTrans" cxnId="{3767DB9B-BCB7-479A-8926-BC639EDFC3EE}">
      <dgm:prSet/>
      <dgm:spPr/>
      <dgm:t>
        <a:bodyPr/>
        <a:lstStyle/>
        <a:p>
          <a:endParaRPr lang="th-TH"/>
        </a:p>
      </dgm:t>
    </dgm:pt>
    <dgm:pt modelId="{0503A142-2734-4D25-9511-7A4E612FBBE2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หลัการพิจารณาต้องมีประสิทธิภาพ</a:t>
          </a:r>
          <a:endParaRPr lang="th-TH" sz="2400" dirty="0">
            <a:latin typeface="AngsanaUPC" pitchFamily="18" charset="-34"/>
            <a:cs typeface="AngsanaUPC" pitchFamily="18" charset="-34"/>
          </a:endParaRPr>
        </a:p>
      </dgm:t>
    </dgm:pt>
    <dgm:pt modelId="{7B209B11-2F75-4413-9B0D-BA5596DBE800}" type="parTrans" cxnId="{637B6A30-1CF1-4F81-AEE9-7FD1C103E69E}">
      <dgm:prSet/>
      <dgm:spPr/>
      <dgm:t>
        <a:bodyPr/>
        <a:lstStyle/>
        <a:p>
          <a:endParaRPr lang="th-TH"/>
        </a:p>
      </dgm:t>
    </dgm:pt>
    <dgm:pt modelId="{E1374B29-88A7-4CFB-8EF7-CFF694C4A81E}" type="sibTrans" cxnId="{637B6A30-1CF1-4F81-AEE9-7FD1C103E69E}">
      <dgm:prSet/>
      <dgm:spPr/>
      <dgm:t>
        <a:bodyPr/>
        <a:lstStyle/>
        <a:p>
          <a:endParaRPr lang="th-TH"/>
        </a:p>
      </dgm:t>
    </dgm:pt>
    <dgm:pt modelId="{505EAD70-592B-4350-868B-F07D89370360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หลักการพิจารณาโดยเปิดเผย</a:t>
          </a:r>
          <a:endParaRPr lang="th-TH" sz="2400" dirty="0">
            <a:latin typeface="AngsanaUPC" pitchFamily="18" charset="-34"/>
            <a:cs typeface="AngsanaUPC" pitchFamily="18" charset="-34"/>
          </a:endParaRPr>
        </a:p>
      </dgm:t>
    </dgm:pt>
    <dgm:pt modelId="{A4E61970-6FDD-4B2D-A0B6-6B87C4E1A978}" type="parTrans" cxnId="{C9910175-98A7-4A4C-9143-2B6806033458}">
      <dgm:prSet/>
      <dgm:spPr/>
      <dgm:t>
        <a:bodyPr/>
        <a:lstStyle/>
        <a:p>
          <a:endParaRPr lang="th-TH"/>
        </a:p>
      </dgm:t>
    </dgm:pt>
    <dgm:pt modelId="{3F827039-035C-4AAA-80BD-1C7890A62347}" type="sibTrans" cxnId="{C9910175-98A7-4A4C-9143-2B6806033458}">
      <dgm:prSet/>
      <dgm:spPr/>
      <dgm:t>
        <a:bodyPr/>
        <a:lstStyle/>
        <a:p>
          <a:endParaRPr lang="th-TH"/>
        </a:p>
      </dgm:t>
    </dgm:pt>
    <dgm:pt modelId="{D553778C-6589-43F7-BBE9-A4263C472548}" type="pres">
      <dgm:prSet presAssocID="{652B6FD9-06B4-4BF9-AABB-F1DCA72411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9A5BE95-9D56-4E2C-BC2D-F6AD5A23ADAB}" type="pres">
      <dgm:prSet presAssocID="{09EE153F-9DB1-456E-B85B-24504B592A37}" presName="hierRoot1" presStyleCnt="0">
        <dgm:presLayoutVars>
          <dgm:hierBranch val="init"/>
        </dgm:presLayoutVars>
      </dgm:prSet>
      <dgm:spPr/>
    </dgm:pt>
    <dgm:pt modelId="{0A90F164-8872-4010-8A8D-775643809E75}" type="pres">
      <dgm:prSet presAssocID="{09EE153F-9DB1-456E-B85B-24504B592A37}" presName="rootComposite1" presStyleCnt="0"/>
      <dgm:spPr/>
    </dgm:pt>
    <dgm:pt modelId="{852380A8-901C-4BB2-AB1F-72A8D4DE932A}" type="pres">
      <dgm:prSet presAssocID="{09EE153F-9DB1-456E-B85B-24504B592A37}" presName="rootText1" presStyleLbl="node0" presStyleIdx="0" presStyleCnt="1" custScaleX="187304" custScaleY="179566" custLinFactY="-109323" custLinFactNeighborX="-37737" custLinFactNeighborY="-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FEEE396-9BA0-4259-AE52-A97B054C32FC}" type="pres">
      <dgm:prSet presAssocID="{09EE153F-9DB1-456E-B85B-24504B592A3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D61AFB62-4E02-4AE6-98DD-D50C53E5F37C}" type="pres">
      <dgm:prSet presAssocID="{09EE153F-9DB1-456E-B85B-24504B592A37}" presName="hierChild2" presStyleCnt="0"/>
      <dgm:spPr/>
    </dgm:pt>
    <dgm:pt modelId="{86BC05A2-7475-47B4-A6F7-AD7308A7AF04}" type="pres">
      <dgm:prSet presAssocID="{7B209B11-2F75-4413-9B0D-BA5596DBE800}" presName="Name37" presStyleLbl="parChTrans1D2" presStyleIdx="0" presStyleCnt="2"/>
      <dgm:spPr/>
      <dgm:t>
        <a:bodyPr/>
        <a:lstStyle/>
        <a:p>
          <a:endParaRPr lang="th-TH"/>
        </a:p>
      </dgm:t>
    </dgm:pt>
    <dgm:pt modelId="{900DA54E-9CB8-4176-A543-AFA06824CE6E}" type="pres">
      <dgm:prSet presAssocID="{0503A142-2734-4D25-9511-7A4E612FBBE2}" presName="hierRoot2" presStyleCnt="0">
        <dgm:presLayoutVars>
          <dgm:hierBranch val="init"/>
        </dgm:presLayoutVars>
      </dgm:prSet>
      <dgm:spPr/>
    </dgm:pt>
    <dgm:pt modelId="{2957B519-B27E-47AD-8DAE-223EB9F5F53A}" type="pres">
      <dgm:prSet presAssocID="{0503A142-2734-4D25-9511-7A4E612FBBE2}" presName="rootComposite" presStyleCnt="0"/>
      <dgm:spPr/>
    </dgm:pt>
    <dgm:pt modelId="{A9A8D5DB-5DFB-42B8-BB65-F69F44D33053}" type="pres">
      <dgm:prSet presAssocID="{0503A142-2734-4D25-9511-7A4E612FBBE2}" presName="rootText" presStyleLbl="node2" presStyleIdx="0" presStyleCnt="2" custScaleX="220175" custScaleY="232730" custLinFactY="30500" custLinFactNeighborX="-114" custLinFactNeighborY="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5C49A2C-F186-40BA-ABCD-C4FC9B0F1B8E}" type="pres">
      <dgm:prSet presAssocID="{0503A142-2734-4D25-9511-7A4E612FBBE2}" presName="rootConnector" presStyleLbl="node2" presStyleIdx="0" presStyleCnt="2"/>
      <dgm:spPr/>
      <dgm:t>
        <a:bodyPr/>
        <a:lstStyle/>
        <a:p>
          <a:endParaRPr lang="th-TH"/>
        </a:p>
      </dgm:t>
    </dgm:pt>
    <dgm:pt modelId="{FEAE079F-C229-4381-9F11-9B2935B80BB1}" type="pres">
      <dgm:prSet presAssocID="{0503A142-2734-4D25-9511-7A4E612FBBE2}" presName="hierChild4" presStyleCnt="0"/>
      <dgm:spPr/>
    </dgm:pt>
    <dgm:pt modelId="{DA0D0666-AF7F-4BDB-9D33-47585F52511C}" type="pres">
      <dgm:prSet presAssocID="{0503A142-2734-4D25-9511-7A4E612FBBE2}" presName="hierChild5" presStyleCnt="0"/>
      <dgm:spPr/>
    </dgm:pt>
    <dgm:pt modelId="{3A197303-945E-4A43-8F6D-10B546819F17}" type="pres">
      <dgm:prSet presAssocID="{A4E61970-6FDD-4B2D-A0B6-6B87C4E1A978}" presName="Name37" presStyleLbl="parChTrans1D2" presStyleIdx="1" presStyleCnt="2"/>
      <dgm:spPr/>
      <dgm:t>
        <a:bodyPr/>
        <a:lstStyle/>
        <a:p>
          <a:endParaRPr lang="th-TH"/>
        </a:p>
      </dgm:t>
    </dgm:pt>
    <dgm:pt modelId="{7956B303-0687-487B-8332-83476B603189}" type="pres">
      <dgm:prSet presAssocID="{505EAD70-592B-4350-868B-F07D89370360}" presName="hierRoot2" presStyleCnt="0">
        <dgm:presLayoutVars>
          <dgm:hierBranch val="init"/>
        </dgm:presLayoutVars>
      </dgm:prSet>
      <dgm:spPr/>
    </dgm:pt>
    <dgm:pt modelId="{484C1718-77F9-4440-9B69-ADE6216A293F}" type="pres">
      <dgm:prSet presAssocID="{505EAD70-592B-4350-868B-F07D89370360}" presName="rootComposite" presStyleCnt="0"/>
      <dgm:spPr/>
    </dgm:pt>
    <dgm:pt modelId="{2409454E-A7EA-4497-BCE0-235035D7526D}" type="pres">
      <dgm:prSet presAssocID="{505EAD70-592B-4350-868B-F07D89370360}" presName="rootText" presStyleLbl="node2" presStyleIdx="1" presStyleCnt="2" custScaleX="167686" custScaleY="197982" custLinFactY="32734" custLinFactNeighborX="-13695" custLinFactNeighborY="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98AE9BB-142B-45EC-92AC-1CA83349C33B}" type="pres">
      <dgm:prSet presAssocID="{505EAD70-592B-4350-868B-F07D89370360}" presName="rootConnector" presStyleLbl="node2" presStyleIdx="1" presStyleCnt="2"/>
      <dgm:spPr/>
      <dgm:t>
        <a:bodyPr/>
        <a:lstStyle/>
        <a:p>
          <a:endParaRPr lang="th-TH"/>
        </a:p>
      </dgm:t>
    </dgm:pt>
    <dgm:pt modelId="{EF2AC53D-5BC3-4EB0-98DE-6E38CE85BEFE}" type="pres">
      <dgm:prSet presAssocID="{505EAD70-592B-4350-868B-F07D89370360}" presName="hierChild4" presStyleCnt="0"/>
      <dgm:spPr/>
    </dgm:pt>
    <dgm:pt modelId="{17916186-6BA8-4A94-A462-51A00F1B6B63}" type="pres">
      <dgm:prSet presAssocID="{505EAD70-592B-4350-868B-F07D89370360}" presName="hierChild5" presStyleCnt="0"/>
      <dgm:spPr/>
    </dgm:pt>
    <dgm:pt modelId="{9CCD5989-EDD0-46B2-9304-65568070EEFB}" type="pres">
      <dgm:prSet presAssocID="{09EE153F-9DB1-456E-B85B-24504B592A37}" presName="hierChild3" presStyleCnt="0"/>
      <dgm:spPr/>
    </dgm:pt>
  </dgm:ptLst>
  <dgm:cxnLst>
    <dgm:cxn modelId="{637B6A30-1CF1-4F81-AEE9-7FD1C103E69E}" srcId="{09EE153F-9DB1-456E-B85B-24504B592A37}" destId="{0503A142-2734-4D25-9511-7A4E612FBBE2}" srcOrd="0" destOrd="0" parTransId="{7B209B11-2F75-4413-9B0D-BA5596DBE800}" sibTransId="{E1374B29-88A7-4CFB-8EF7-CFF694C4A81E}"/>
    <dgm:cxn modelId="{256916EF-8E3D-4716-AB92-F022E69E57B2}" type="presOf" srcId="{505EAD70-592B-4350-868B-F07D89370360}" destId="{2409454E-A7EA-4497-BCE0-235035D7526D}" srcOrd="0" destOrd="0" presId="urn:microsoft.com/office/officeart/2005/8/layout/orgChart1"/>
    <dgm:cxn modelId="{3107609A-AAD9-47A5-A426-CCB15A29BB17}" type="presOf" srcId="{A4E61970-6FDD-4B2D-A0B6-6B87C4E1A978}" destId="{3A197303-945E-4A43-8F6D-10B546819F17}" srcOrd="0" destOrd="0" presId="urn:microsoft.com/office/officeart/2005/8/layout/orgChart1"/>
    <dgm:cxn modelId="{32050B10-1139-44B0-9483-B0D9673AFA29}" type="presOf" srcId="{505EAD70-592B-4350-868B-F07D89370360}" destId="{798AE9BB-142B-45EC-92AC-1CA83349C33B}" srcOrd="1" destOrd="0" presId="urn:microsoft.com/office/officeart/2005/8/layout/orgChart1"/>
    <dgm:cxn modelId="{D907BA6E-4E62-48B7-9FAF-E9F6235408D0}" type="presOf" srcId="{0503A142-2734-4D25-9511-7A4E612FBBE2}" destId="{D5C49A2C-F186-40BA-ABCD-C4FC9B0F1B8E}" srcOrd="1" destOrd="0" presId="urn:microsoft.com/office/officeart/2005/8/layout/orgChart1"/>
    <dgm:cxn modelId="{1CD1A4D6-140F-4CF6-98E8-D975BFA2CB9D}" type="presOf" srcId="{09EE153F-9DB1-456E-B85B-24504B592A37}" destId="{852380A8-901C-4BB2-AB1F-72A8D4DE932A}" srcOrd="0" destOrd="0" presId="urn:microsoft.com/office/officeart/2005/8/layout/orgChart1"/>
    <dgm:cxn modelId="{3767DB9B-BCB7-479A-8926-BC639EDFC3EE}" srcId="{652B6FD9-06B4-4BF9-AABB-F1DCA724115E}" destId="{09EE153F-9DB1-456E-B85B-24504B592A37}" srcOrd="0" destOrd="0" parTransId="{5C890170-24D6-429E-B6DF-D17D1FBA2FBE}" sibTransId="{F0FC7370-1DBC-4C07-BD3C-42B87510ACD3}"/>
    <dgm:cxn modelId="{2E30AACF-07D9-43D2-A371-AC48005F3F40}" type="presOf" srcId="{652B6FD9-06B4-4BF9-AABB-F1DCA724115E}" destId="{D553778C-6589-43F7-BBE9-A4263C472548}" srcOrd="0" destOrd="0" presId="urn:microsoft.com/office/officeart/2005/8/layout/orgChart1"/>
    <dgm:cxn modelId="{C46CB862-6FEC-4059-8AD2-56CA294120A9}" type="presOf" srcId="{7B209B11-2F75-4413-9B0D-BA5596DBE800}" destId="{86BC05A2-7475-47B4-A6F7-AD7308A7AF04}" srcOrd="0" destOrd="0" presId="urn:microsoft.com/office/officeart/2005/8/layout/orgChart1"/>
    <dgm:cxn modelId="{7EF23EF5-F355-42CD-9D71-08A9532D1F88}" type="presOf" srcId="{09EE153F-9DB1-456E-B85B-24504B592A37}" destId="{CFEEE396-9BA0-4259-AE52-A97B054C32FC}" srcOrd="1" destOrd="0" presId="urn:microsoft.com/office/officeart/2005/8/layout/orgChart1"/>
    <dgm:cxn modelId="{C9910175-98A7-4A4C-9143-2B6806033458}" srcId="{09EE153F-9DB1-456E-B85B-24504B592A37}" destId="{505EAD70-592B-4350-868B-F07D89370360}" srcOrd="1" destOrd="0" parTransId="{A4E61970-6FDD-4B2D-A0B6-6B87C4E1A978}" sibTransId="{3F827039-035C-4AAA-80BD-1C7890A62347}"/>
    <dgm:cxn modelId="{949FFAA4-B62F-458A-B967-44C0D442D2FB}" type="presOf" srcId="{0503A142-2734-4D25-9511-7A4E612FBBE2}" destId="{A9A8D5DB-5DFB-42B8-BB65-F69F44D33053}" srcOrd="0" destOrd="0" presId="urn:microsoft.com/office/officeart/2005/8/layout/orgChart1"/>
    <dgm:cxn modelId="{E06265ED-1C2E-4470-84E8-83B51097140A}" type="presParOf" srcId="{D553778C-6589-43F7-BBE9-A4263C472548}" destId="{69A5BE95-9D56-4E2C-BC2D-F6AD5A23ADAB}" srcOrd="0" destOrd="0" presId="urn:microsoft.com/office/officeart/2005/8/layout/orgChart1"/>
    <dgm:cxn modelId="{8CBB8EA4-B4F7-4F2E-A5BE-CDDEE1831B26}" type="presParOf" srcId="{69A5BE95-9D56-4E2C-BC2D-F6AD5A23ADAB}" destId="{0A90F164-8872-4010-8A8D-775643809E75}" srcOrd="0" destOrd="0" presId="urn:microsoft.com/office/officeart/2005/8/layout/orgChart1"/>
    <dgm:cxn modelId="{6954D5A1-BAC1-4068-98BC-D266B50DD706}" type="presParOf" srcId="{0A90F164-8872-4010-8A8D-775643809E75}" destId="{852380A8-901C-4BB2-AB1F-72A8D4DE932A}" srcOrd="0" destOrd="0" presId="urn:microsoft.com/office/officeart/2005/8/layout/orgChart1"/>
    <dgm:cxn modelId="{A23BFAF0-44AA-4301-B1D6-88FC3016EE72}" type="presParOf" srcId="{0A90F164-8872-4010-8A8D-775643809E75}" destId="{CFEEE396-9BA0-4259-AE52-A97B054C32FC}" srcOrd="1" destOrd="0" presId="urn:microsoft.com/office/officeart/2005/8/layout/orgChart1"/>
    <dgm:cxn modelId="{9282EC43-27B1-4A4B-8694-44CE8E7BA57E}" type="presParOf" srcId="{69A5BE95-9D56-4E2C-BC2D-F6AD5A23ADAB}" destId="{D61AFB62-4E02-4AE6-98DD-D50C53E5F37C}" srcOrd="1" destOrd="0" presId="urn:microsoft.com/office/officeart/2005/8/layout/orgChart1"/>
    <dgm:cxn modelId="{4AA08560-6C91-4126-9F04-AC812820199A}" type="presParOf" srcId="{D61AFB62-4E02-4AE6-98DD-D50C53E5F37C}" destId="{86BC05A2-7475-47B4-A6F7-AD7308A7AF04}" srcOrd="0" destOrd="0" presId="urn:microsoft.com/office/officeart/2005/8/layout/orgChart1"/>
    <dgm:cxn modelId="{56CE06E4-4C09-40EE-A418-923A855F8C33}" type="presParOf" srcId="{D61AFB62-4E02-4AE6-98DD-D50C53E5F37C}" destId="{900DA54E-9CB8-4176-A543-AFA06824CE6E}" srcOrd="1" destOrd="0" presId="urn:microsoft.com/office/officeart/2005/8/layout/orgChart1"/>
    <dgm:cxn modelId="{ECF0BE13-29F9-4E84-A148-450CB26048B9}" type="presParOf" srcId="{900DA54E-9CB8-4176-A543-AFA06824CE6E}" destId="{2957B519-B27E-47AD-8DAE-223EB9F5F53A}" srcOrd="0" destOrd="0" presId="urn:microsoft.com/office/officeart/2005/8/layout/orgChart1"/>
    <dgm:cxn modelId="{F815063E-4ECA-48B5-A4B0-4A0930D20A69}" type="presParOf" srcId="{2957B519-B27E-47AD-8DAE-223EB9F5F53A}" destId="{A9A8D5DB-5DFB-42B8-BB65-F69F44D33053}" srcOrd="0" destOrd="0" presId="urn:microsoft.com/office/officeart/2005/8/layout/orgChart1"/>
    <dgm:cxn modelId="{2CDCA598-C49D-4621-BC4E-024065935D5D}" type="presParOf" srcId="{2957B519-B27E-47AD-8DAE-223EB9F5F53A}" destId="{D5C49A2C-F186-40BA-ABCD-C4FC9B0F1B8E}" srcOrd="1" destOrd="0" presId="urn:microsoft.com/office/officeart/2005/8/layout/orgChart1"/>
    <dgm:cxn modelId="{0671276D-003A-4488-92DE-D67A6E3B2D00}" type="presParOf" srcId="{900DA54E-9CB8-4176-A543-AFA06824CE6E}" destId="{FEAE079F-C229-4381-9F11-9B2935B80BB1}" srcOrd="1" destOrd="0" presId="urn:microsoft.com/office/officeart/2005/8/layout/orgChart1"/>
    <dgm:cxn modelId="{6A03115B-03CE-47DB-A1EF-E4060B1A4451}" type="presParOf" srcId="{900DA54E-9CB8-4176-A543-AFA06824CE6E}" destId="{DA0D0666-AF7F-4BDB-9D33-47585F52511C}" srcOrd="2" destOrd="0" presId="urn:microsoft.com/office/officeart/2005/8/layout/orgChart1"/>
    <dgm:cxn modelId="{04437292-415A-45C2-82CC-7343D0180D3B}" type="presParOf" srcId="{D61AFB62-4E02-4AE6-98DD-D50C53E5F37C}" destId="{3A197303-945E-4A43-8F6D-10B546819F17}" srcOrd="2" destOrd="0" presId="urn:microsoft.com/office/officeart/2005/8/layout/orgChart1"/>
    <dgm:cxn modelId="{18AB31DC-E565-41B8-916D-FFA706172FA2}" type="presParOf" srcId="{D61AFB62-4E02-4AE6-98DD-D50C53E5F37C}" destId="{7956B303-0687-487B-8332-83476B603189}" srcOrd="3" destOrd="0" presId="urn:microsoft.com/office/officeart/2005/8/layout/orgChart1"/>
    <dgm:cxn modelId="{633A0D23-6C9E-49C1-ADE5-FFA61DD33FFF}" type="presParOf" srcId="{7956B303-0687-487B-8332-83476B603189}" destId="{484C1718-77F9-4440-9B69-ADE6216A293F}" srcOrd="0" destOrd="0" presId="urn:microsoft.com/office/officeart/2005/8/layout/orgChart1"/>
    <dgm:cxn modelId="{961DE524-B5E7-44A1-9FBE-48DDAA7B80FA}" type="presParOf" srcId="{484C1718-77F9-4440-9B69-ADE6216A293F}" destId="{2409454E-A7EA-4497-BCE0-235035D7526D}" srcOrd="0" destOrd="0" presId="urn:microsoft.com/office/officeart/2005/8/layout/orgChart1"/>
    <dgm:cxn modelId="{C9C55FC2-8E56-4771-8741-DE2DD696371F}" type="presParOf" srcId="{484C1718-77F9-4440-9B69-ADE6216A293F}" destId="{798AE9BB-142B-45EC-92AC-1CA83349C33B}" srcOrd="1" destOrd="0" presId="urn:microsoft.com/office/officeart/2005/8/layout/orgChart1"/>
    <dgm:cxn modelId="{3A941135-FFFC-4834-98CC-4BF942466E5F}" type="presParOf" srcId="{7956B303-0687-487B-8332-83476B603189}" destId="{EF2AC53D-5BC3-4EB0-98DE-6E38CE85BEFE}" srcOrd="1" destOrd="0" presId="urn:microsoft.com/office/officeart/2005/8/layout/orgChart1"/>
    <dgm:cxn modelId="{C5749082-0182-4546-812F-5112FE122707}" type="presParOf" srcId="{7956B303-0687-487B-8332-83476B603189}" destId="{17916186-6BA8-4A94-A462-51A00F1B6B63}" srcOrd="2" destOrd="0" presId="urn:microsoft.com/office/officeart/2005/8/layout/orgChart1"/>
    <dgm:cxn modelId="{5C4217A0-4CC5-4FD0-9C09-B336D04994BC}" type="presParOf" srcId="{69A5BE95-9D56-4E2C-BC2D-F6AD5A23ADAB}" destId="{9CCD5989-EDD0-46B2-9304-65568070EE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0768A-50FE-4FFA-A649-8CCFA72303D3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B18A5386-4E68-4FF4-97C1-D1617DFFD635}">
      <dgm:prSet phldrT="[Text]"/>
      <dgm:spPr/>
      <dgm:t>
        <a:bodyPr/>
        <a:lstStyle/>
        <a:p>
          <a:r>
            <a:rPr lang="th-TH" dirty="0" smtClean="0"/>
            <a:t>๑</a:t>
          </a:r>
          <a:endParaRPr lang="th-TH" dirty="0"/>
        </a:p>
      </dgm:t>
    </dgm:pt>
    <dgm:pt modelId="{31CA31C5-5C75-4AED-B7DE-248AD1890450}" type="parTrans" cxnId="{B2069418-C859-4F13-AC5A-1DFB4B46643F}">
      <dgm:prSet/>
      <dgm:spPr/>
      <dgm:t>
        <a:bodyPr/>
        <a:lstStyle/>
        <a:p>
          <a:endParaRPr lang="th-TH"/>
        </a:p>
      </dgm:t>
    </dgm:pt>
    <dgm:pt modelId="{75DA17BB-1982-4762-A8FE-56D4830145E3}" type="sibTrans" cxnId="{B2069418-C859-4F13-AC5A-1DFB4B46643F}">
      <dgm:prSet/>
      <dgm:spPr/>
      <dgm:t>
        <a:bodyPr/>
        <a:lstStyle/>
        <a:p>
          <a:endParaRPr lang="th-TH"/>
        </a:p>
      </dgm:t>
    </dgm:pt>
    <dgm:pt modelId="{9BD4F7FC-B188-4338-B80C-A927039AACEC}">
      <dgm:prSet phldrT="[Text]"/>
      <dgm:spPr/>
      <dgm:t>
        <a:bodyPr/>
        <a:lstStyle/>
        <a:p>
          <a:r>
            <a:rPr lang="th-TH" dirty="0" smtClean="0"/>
            <a:t>๒</a:t>
          </a:r>
          <a:endParaRPr lang="th-TH" dirty="0"/>
        </a:p>
      </dgm:t>
    </dgm:pt>
    <dgm:pt modelId="{0CCC3D53-335A-41D3-972C-E3231B9EF132}" type="parTrans" cxnId="{F99DE765-C14C-406B-AEA6-C4F476E45AA9}">
      <dgm:prSet/>
      <dgm:spPr/>
      <dgm:t>
        <a:bodyPr/>
        <a:lstStyle/>
        <a:p>
          <a:endParaRPr lang="th-TH"/>
        </a:p>
      </dgm:t>
    </dgm:pt>
    <dgm:pt modelId="{36326F70-A7B5-4404-AF9B-6813D0DB513B}" type="sibTrans" cxnId="{F99DE765-C14C-406B-AEA6-C4F476E45AA9}">
      <dgm:prSet/>
      <dgm:spPr/>
      <dgm:t>
        <a:bodyPr/>
        <a:lstStyle/>
        <a:p>
          <a:endParaRPr lang="th-TH"/>
        </a:p>
      </dgm:t>
    </dgm:pt>
    <dgm:pt modelId="{5358F3E8-F73C-4A04-8C7C-49FF29E0567B}">
      <dgm:prSet phldrT="[Text]"/>
      <dgm:spPr/>
      <dgm:t>
        <a:bodyPr/>
        <a:lstStyle/>
        <a:p>
          <a:r>
            <a:rPr lang="th-TH" dirty="0" smtClean="0"/>
            <a:t>๓</a:t>
          </a:r>
          <a:endParaRPr lang="th-TH" dirty="0"/>
        </a:p>
      </dgm:t>
    </dgm:pt>
    <dgm:pt modelId="{58882F92-6EA8-462C-A4E6-9315206FE8EE}" type="parTrans" cxnId="{D28DC69A-2490-4858-8B82-6947C5C08BF7}">
      <dgm:prSet/>
      <dgm:spPr/>
      <dgm:t>
        <a:bodyPr/>
        <a:lstStyle/>
        <a:p>
          <a:endParaRPr lang="th-TH"/>
        </a:p>
      </dgm:t>
    </dgm:pt>
    <dgm:pt modelId="{27ABF61A-A2D5-4EA1-8A56-09CA6DA1E71C}" type="sibTrans" cxnId="{D28DC69A-2490-4858-8B82-6947C5C08BF7}">
      <dgm:prSet/>
      <dgm:spPr/>
      <dgm:t>
        <a:bodyPr/>
        <a:lstStyle/>
        <a:p>
          <a:endParaRPr lang="th-TH"/>
        </a:p>
      </dgm:t>
    </dgm:pt>
    <dgm:pt modelId="{5E5162CF-C82D-40AA-AFCD-9ECFCB80344F}">
      <dgm:prSet phldrT="[Text]"/>
      <dgm:spPr/>
      <dgm:t>
        <a:bodyPr/>
        <a:lstStyle/>
        <a:p>
          <a:r>
            <a:rPr lang="th-TH" dirty="0" smtClean="0"/>
            <a:t>๔</a:t>
          </a:r>
          <a:endParaRPr lang="th-TH" dirty="0"/>
        </a:p>
      </dgm:t>
    </dgm:pt>
    <dgm:pt modelId="{7FF5B072-BF63-4565-B5A5-76E3FD215209}" type="parTrans" cxnId="{8ED550CD-758A-4E17-B105-6CF57E527BA8}">
      <dgm:prSet/>
      <dgm:spPr/>
      <dgm:t>
        <a:bodyPr/>
        <a:lstStyle/>
        <a:p>
          <a:endParaRPr lang="th-TH"/>
        </a:p>
      </dgm:t>
    </dgm:pt>
    <dgm:pt modelId="{7ABBA6F1-E31C-4DA1-86ED-619D01F45329}" type="sibTrans" cxnId="{8ED550CD-758A-4E17-B105-6CF57E527BA8}">
      <dgm:prSet/>
      <dgm:spPr/>
      <dgm:t>
        <a:bodyPr/>
        <a:lstStyle/>
        <a:p>
          <a:endParaRPr lang="th-TH"/>
        </a:p>
      </dgm:t>
    </dgm:pt>
    <dgm:pt modelId="{B91A29FA-80AA-4285-9C69-DB2EA699286B}">
      <dgm:prSet phldrT="[Text]"/>
      <dgm:spPr/>
      <dgm:t>
        <a:bodyPr/>
        <a:lstStyle/>
        <a:p>
          <a:r>
            <a:rPr lang="th-TH" dirty="0" smtClean="0"/>
            <a:t>๕</a:t>
          </a:r>
          <a:endParaRPr lang="th-TH" dirty="0"/>
        </a:p>
      </dgm:t>
    </dgm:pt>
    <dgm:pt modelId="{EFB59DDF-9845-4585-B729-B34668F24DC5}" type="parTrans" cxnId="{8F65E757-E1C6-47CB-AC03-BF78DA27C0E7}">
      <dgm:prSet/>
      <dgm:spPr/>
      <dgm:t>
        <a:bodyPr/>
        <a:lstStyle/>
        <a:p>
          <a:endParaRPr lang="th-TH"/>
        </a:p>
      </dgm:t>
    </dgm:pt>
    <dgm:pt modelId="{320D7DCC-3277-40F7-A807-0F653A2F2190}" type="sibTrans" cxnId="{8F65E757-E1C6-47CB-AC03-BF78DA27C0E7}">
      <dgm:prSet/>
      <dgm:spPr/>
      <dgm:t>
        <a:bodyPr/>
        <a:lstStyle/>
        <a:p>
          <a:endParaRPr lang="th-TH"/>
        </a:p>
      </dgm:t>
    </dgm:pt>
    <dgm:pt modelId="{BD4660C8-136F-45F0-86C8-9D8A0BC91D59}" type="pres">
      <dgm:prSet presAssocID="{8D00768A-50FE-4FFA-A649-8CCFA72303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9444AF6-AB4E-4C8E-AA7D-0B13EDFC56B4}" type="pres">
      <dgm:prSet presAssocID="{B18A5386-4E68-4FF4-97C1-D1617DFFD6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EBC772-FFDB-44D5-9B82-8E95F81F059D}" type="pres">
      <dgm:prSet presAssocID="{75DA17BB-1982-4762-A8FE-56D4830145E3}" presName="sibTrans" presStyleLbl="sibTrans2D1" presStyleIdx="0" presStyleCnt="4"/>
      <dgm:spPr/>
      <dgm:t>
        <a:bodyPr/>
        <a:lstStyle/>
        <a:p>
          <a:endParaRPr lang="th-TH"/>
        </a:p>
      </dgm:t>
    </dgm:pt>
    <dgm:pt modelId="{CC95851C-FCDA-4F03-9F27-92D9F7F8EE63}" type="pres">
      <dgm:prSet presAssocID="{75DA17BB-1982-4762-A8FE-56D4830145E3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666E1E06-1764-4DDD-91E5-9F06CC8E4FB1}" type="pres">
      <dgm:prSet presAssocID="{9BD4F7FC-B188-4338-B80C-A927039AAC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11D115-2CC0-4B0E-B557-D256265E04D6}" type="pres">
      <dgm:prSet presAssocID="{36326F70-A7B5-4404-AF9B-6813D0DB513B}" presName="sibTrans" presStyleLbl="sibTrans2D1" presStyleIdx="1" presStyleCnt="4"/>
      <dgm:spPr/>
      <dgm:t>
        <a:bodyPr/>
        <a:lstStyle/>
        <a:p>
          <a:endParaRPr lang="th-TH"/>
        </a:p>
      </dgm:t>
    </dgm:pt>
    <dgm:pt modelId="{5C475F8C-549A-4627-8C93-B5A79105D11B}" type="pres">
      <dgm:prSet presAssocID="{36326F70-A7B5-4404-AF9B-6813D0DB513B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A71A64E1-6A1F-4C3B-8D73-64EAA15CF7EF}" type="pres">
      <dgm:prSet presAssocID="{5358F3E8-F73C-4A04-8C7C-49FF29E056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1C96AC-4925-48E4-8124-5D80200ABF07}" type="pres">
      <dgm:prSet presAssocID="{27ABF61A-A2D5-4EA1-8A56-09CA6DA1E71C}" presName="sibTrans" presStyleLbl="sibTrans2D1" presStyleIdx="2" presStyleCnt="4"/>
      <dgm:spPr/>
      <dgm:t>
        <a:bodyPr/>
        <a:lstStyle/>
        <a:p>
          <a:endParaRPr lang="th-TH"/>
        </a:p>
      </dgm:t>
    </dgm:pt>
    <dgm:pt modelId="{DFA2B74F-93A7-44FF-93AD-7A0B0B9584F3}" type="pres">
      <dgm:prSet presAssocID="{27ABF61A-A2D5-4EA1-8A56-09CA6DA1E71C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6DA635C9-ADE6-422D-8E5B-00C08BB0FB9B}" type="pres">
      <dgm:prSet presAssocID="{5E5162CF-C82D-40AA-AFCD-9ECFCB8034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B6F64F-DC0A-41D8-A6C4-50D81DC97679}" type="pres">
      <dgm:prSet presAssocID="{7ABBA6F1-E31C-4DA1-86ED-619D01F45329}" presName="sibTrans" presStyleLbl="sibTrans2D1" presStyleIdx="3" presStyleCnt="4"/>
      <dgm:spPr/>
      <dgm:t>
        <a:bodyPr/>
        <a:lstStyle/>
        <a:p>
          <a:endParaRPr lang="th-TH"/>
        </a:p>
      </dgm:t>
    </dgm:pt>
    <dgm:pt modelId="{CE82B8A6-781E-48AD-8ABE-3D164C3ED3E2}" type="pres">
      <dgm:prSet presAssocID="{7ABBA6F1-E31C-4DA1-86ED-619D01F45329}" presName="connectorText" presStyleLbl="sibTrans2D1" presStyleIdx="3" presStyleCnt="4"/>
      <dgm:spPr/>
      <dgm:t>
        <a:bodyPr/>
        <a:lstStyle/>
        <a:p>
          <a:endParaRPr lang="th-TH"/>
        </a:p>
      </dgm:t>
    </dgm:pt>
    <dgm:pt modelId="{D03D9DB5-BCDD-4144-AF0D-66B56F22C2F9}" type="pres">
      <dgm:prSet presAssocID="{B91A29FA-80AA-4285-9C69-DB2EA69928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1315FD9-65E0-4986-AC6C-D969FD9F0B21}" type="presOf" srcId="{7ABBA6F1-E31C-4DA1-86ED-619D01F45329}" destId="{BAB6F64F-DC0A-41D8-A6C4-50D81DC97679}" srcOrd="0" destOrd="0" presId="urn:microsoft.com/office/officeart/2005/8/layout/process1"/>
    <dgm:cxn modelId="{FED30E0F-C9AB-458B-8B17-08527A8AC433}" type="presOf" srcId="{B91A29FA-80AA-4285-9C69-DB2EA699286B}" destId="{D03D9DB5-BCDD-4144-AF0D-66B56F22C2F9}" srcOrd="0" destOrd="0" presId="urn:microsoft.com/office/officeart/2005/8/layout/process1"/>
    <dgm:cxn modelId="{8F65E757-E1C6-47CB-AC03-BF78DA27C0E7}" srcId="{8D00768A-50FE-4FFA-A649-8CCFA72303D3}" destId="{B91A29FA-80AA-4285-9C69-DB2EA699286B}" srcOrd="4" destOrd="0" parTransId="{EFB59DDF-9845-4585-B729-B34668F24DC5}" sibTransId="{320D7DCC-3277-40F7-A807-0F653A2F2190}"/>
    <dgm:cxn modelId="{B2069418-C859-4F13-AC5A-1DFB4B46643F}" srcId="{8D00768A-50FE-4FFA-A649-8CCFA72303D3}" destId="{B18A5386-4E68-4FF4-97C1-D1617DFFD635}" srcOrd="0" destOrd="0" parTransId="{31CA31C5-5C75-4AED-B7DE-248AD1890450}" sibTransId="{75DA17BB-1982-4762-A8FE-56D4830145E3}"/>
    <dgm:cxn modelId="{A22D723B-64F2-4B03-8FFD-9D8338431951}" type="presOf" srcId="{75DA17BB-1982-4762-A8FE-56D4830145E3}" destId="{CC95851C-FCDA-4F03-9F27-92D9F7F8EE63}" srcOrd="1" destOrd="0" presId="urn:microsoft.com/office/officeart/2005/8/layout/process1"/>
    <dgm:cxn modelId="{80ADADA8-EAC8-4D89-80B4-40103E4A08D3}" type="presOf" srcId="{27ABF61A-A2D5-4EA1-8A56-09CA6DA1E71C}" destId="{E71C96AC-4925-48E4-8124-5D80200ABF07}" srcOrd="0" destOrd="0" presId="urn:microsoft.com/office/officeart/2005/8/layout/process1"/>
    <dgm:cxn modelId="{E433EA4B-54D5-4E99-8A7E-C76DAF625577}" type="presOf" srcId="{27ABF61A-A2D5-4EA1-8A56-09CA6DA1E71C}" destId="{DFA2B74F-93A7-44FF-93AD-7A0B0B9584F3}" srcOrd="1" destOrd="0" presId="urn:microsoft.com/office/officeart/2005/8/layout/process1"/>
    <dgm:cxn modelId="{78AB7605-EC39-4ECE-AE6D-45DD88D0E10A}" type="presOf" srcId="{5358F3E8-F73C-4A04-8C7C-49FF29E0567B}" destId="{A71A64E1-6A1F-4C3B-8D73-64EAA15CF7EF}" srcOrd="0" destOrd="0" presId="urn:microsoft.com/office/officeart/2005/8/layout/process1"/>
    <dgm:cxn modelId="{2893BCCF-3B32-44A5-B954-B26ADACA1337}" type="presOf" srcId="{B18A5386-4E68-4FF4-97C1-D1617DFFD635}" destId="{39444AF6-AB4E-4C8E-AA7D-0B13EDFC56B4}" srcOrd="0" destOrd="0" presId="urn:microsoft.com/office/officeart/2005/8/layout/process1"/>
    <dgm:cxn modelId="{2325D109-D4EC-4452-B096-2D2DF9603115}" type="presOf" srcId="{9BD4F7FC-B188-4338-B80C-A927039AACEC}" destId="{666E1E06-1764-4DDD-91E5-9F06CC8E4FB1}" srcOrd="0" destOrd="0" presId="urn:microsoft.com/office/officeart/2005/8/layout/process1"/>
    <dgm:cxn modelId="{D28DC69A-2490-4858-8B82-6947C5C08BF7}" srcId="{8D00768A-50FE-4FFA-A649-8CCFA72303D3}" destId="{5358F3E8-F73C-4A04-8C7C-49FF29E0567B}" srcOrd="2" destOrd="0" parTransId="{58882F92-6EA8-462C-A4E6-9315206FE8EE}" sibTransId="{27ABF61A-A2D5-4EA1-8A56-09CA6DA1E71C}"/>
    <dgm:cxn modelId="{8ED550CD-758A-4E17-B105-6CF57E527BA8}" srcId="{8D00768A-50FE-4FFA-A649-8CCFA72303D3}" destId="{5E5162CF-C82D-40AA-AFCD-9ECFCB80344F}" srcOrd="3" destOrd="0" parTransId="{7FF5B072-BF63-4565-B5A5-76E3FD215209}" sibTransId="{7ABBA6F1-E31C-4DA1-86ED-619D01F45329}"/>
    <dgm:cxn modelId="{D8DAE401-28A1-4908-8689-E363D5278857}" type="presOf" srcId="{36326F70-A7B5-4404-AF9B-6813D0DB513B}" destId="{5C475F8C-549A-4627-8C93-B5A79105D11B}" srcOrd="1" destOrd="0" presId="urn:microsoft.com/office/officeart/2005/8/layout/process1"/>
    <dgm:cxn modelId="{7221C5D1-AAEF-4E90-828C-6E096F6C3329}" type="presOf" srcId="{75DA17BB-1982-4762-A8FE-56D4830145E3}" destId="{87EBC772-FFDB-44D5-9B82-8E95F81F059D}" srcOrd="0" destOrd="0" presId="urn:microsoft.com/office/officeart/2005/8/layout/process1"/>
    <dgm:cxn modelId="{5B897663-3172-45F3-B8CD-917140C1CB04}" type="presOf" srcId="{36326F70-A7B5-4404-AF9B-6813D0DB513B}" destId="{AE11D115-2CC0-4B0E-B557-D256265E04D6}" srcOrd="0" destOrd="0" presId="urn:microsoft.com/office/officeart/2005/8/layout/process1"/>
    <dgm:cxn modelId="{530F2264-8D98-428D-86CA-3188F6A08717}" type="presOf" srcId="{8D00768A-50FE-4FFA-A649-8CCFA72303D3}" destId="{BD4660C8-136F-45F0-86C8-9D8A0BC91D59}" srcOrd="0" destOrd="0" presId="urn:microsoft.com/office/officeart/2005/8/layout/process1"/>
    <dgm:cxn modelId="{D59D78B9-7CA7-455E-A6C1-9ADEC2A834F5}" type="presOf" srcId="{5E5162CF-C82D-40AA-AFCD-9ECFCB80344F}" destId="{6DA635C9-ADE6-422D-8E5B-00C08BB0FB9B}" srcOrd="0" destOrd="0" presId="urn:microsoft.com/office/officeart/2005/8/layout/process1"/>
    <dgm:cxn modelId="{F99DE765-C14C-406B-AEA6-C4F476E45AA9}" srcId="{8D00768A-50FE-4FFA-A649-8CCFA72303D3}" destId="{9BD4F7FC-B188-4338-B80C-A927039AACEC}" srcOrd="1" destOrd="0" parTransId="{0CCC3D53-335A-41D3-972C-E3231B9EF132}" sibTransId="{36326F70-A7B5-4404-AF9B-6813D0DB513B}"/>
    <dgm:cxn modelId="{1ACBA23E-6021-4BD0-A01F-50EE2957B55B}" type="presOf" srcId="{7ABBA6F1-E31C-4DA1-86ED-619D01F45329}" destId="{CE82B8A6-781E-48AD-8ABE-3D164C3ED3E2}" srcOrd="1" destOrd="0" presId="urn:microsoft.com/office/officeart/2005/8/layout/process1"/>
    <dgm:cxn modelId="{053ED16E-FD12-4AF5-93F2-4A94DC89C7A3}" type="presParOf" srcId="{BD4660C8-136F-45F0-86C8-9D8A0BC91D59}" destId="{39444AF6-AB4E-4C8E-AA7D-0B13EDFC56B4}" srcOrd="0" destOrd="0" presId="urn:microsoft.com/office/officeart/2005/8/layout/process1"/>
    <dgm:cxn modelId="{EBC706AE-101B-4A0B-9658-F29FD9BFFEDC}" type="presParOf" srcId="{BD4660C8-136F-45F0-86C8-9D8A0BC91D59}" destId="{87EBC772-FFDB-44D5-9B82-8E95F81F059D}" srcOrd="1" destOrd="0" presId="urn:microsoft.com/office/officeart/2005/8/layout/process1"/>
    <dgm:cxn modelId="{92454196-46F5-4BE6-9E61-5322B07E9082}" type="presParOf" srcId="{87EBC772-FFDB-44D5-9B82-8E95F81F059D}" destId="{CC95851C-FCDA-4F03-9F27-92D9F7F8EE63}" srcOrd="0" destOrd="0" presId="urn:microsoft.com/office/officeart/2005/8/layout/process1"/>
    <dgm:cxn modelId="{85B0522C-7F4C-4C75-A1E6-BFB6A216D5DF}" type="presParOf" srcId="{BD4660C8-136F-45F0-86C8-9D8A0BC91D59}" destId="{666E1E06-1764-4DDD-91E5-9F06CC8E4FB1}" srcOrd="2" destOrd="0" presId="urn:microsoft.com/office/officeart/2005/8/layout/process1"/>
    <dgm:cxn modelId="{B6231FC5-6CE9-477B-A68B-2E9D1600376C}" type="presParOf" srcId="{BD4660C8-136F-45F0-86C8-9D8A0BC91D59}" destId="{AE11D115-2CC0-4B0E-B557-D256265E04D6}" srcOrd="3" destOrd="0" presId="urn:microsoft.com/office/officeart/2005/8/layout/process1"/>
    <dgm:cxn modelId="{6A509003-7B33-4487-AD30-A5E2C22CB638}" type="presParOf" srcId="{AE11D115-2CC0-4B0E-B557-D256265E04D6}" destId="{5C475F8C-549A-4627-8C93-B5A79105D11B}" srcOrd="0" destOrd="0" presId="urn:microsoft.com/office/officeart/2005/8/layout/process1"/>
    <dgm:cxn modelId="{1A92069F-D7A2-485A-8022-72E795731A3A}" type="presParOf" srcId="{BD4660C8-136F-45F0-86C8-9D8A0BC91D59}" destId="{A71A64E1-6A1F-4C3B-8D73-64EAA15CF7EF}" srcOrd="4" destOrd="0" presId="urn:microsoft.com/office/officeart/2005/8/layout/process1"/>
    <dgm:cxn modelId="{B78322B5-1A82-46FD-8517-33CD383DE277}" type="presParOf" srcId="{BD4660C8-136F-45F0-86C8-9D8A0BC91D59}" destId="{E71C96AC-4925-48E4-8124-5D80200ABF07}" srcOrd="5" destOrd="0" presId="urn:microsoft.com/office/officeart/2005/8/layout/process1"/>
    <dgm:cxn modelId="{46EE7890-E409-4026-A338-AAC99EB20F50}" type="presParOf" srcId="{E71C96AC-4925-48E4-8124-5D80200ABF07}" destId="{DFA2B74F-93A7-44FF-93AD-7A0B0B9584F3}" srcOrd="0" destOrd="0" presId="urn:microsoft.com/office/officeart/2005/8/layout/process1"/>
    <dgm:cxn modelId="{8F0103B5-23F4-4CE7-BF1E-75AD54B75C13}" type="presParOf" srcId="{BD4660C8-136F-45F0-86C8-9D8A0BC91D59}" destId="{6DA635C9-ADE6-422D-8E5B-00C08BB0FB9B}" srcOrd="6" destOrd="0" presId="urn:microsoft.com/office/officeart/2005/8/layout/process1"/>
    <dgm:cxn modelId="{98A26790-EFAC-42AD-BAE3-4764870F8327}" type="presParOf" srcId="{BD4660C8-136F-45F0-86C8-9D8A0BC91D59}" destId="{BAB6F64F-DC0A-41D8-A6C4-50D81DC97679}" srcOrd="7" destOrd="0" presId="urn:microsoft.com/office/officeart/2005/8/layout/process1"/>
    <dgm:cxn modelId="{9A1D06F1-1B1C-4070-A52C-B7173B67DE74}" type="presParOf" srcId="{BAB6F64F-DC0A-41D8-A6C4-50D81DC97679}" destId="{CE82B8A6-781E-48AD-8ABE-3D164C3ED3E2}" srcOrd="0" destOrd="0" presId="urn:microsoft.com/office/officeart/2005/8/layout/process1"/>
    <dgm:cxn modelId="{79B8CFAA-288E-4343-8599-8C713D81483E}" type="presParOf" srcId="{BD4660C8-136F-45F0-86C8-9D8A0BC91D59}" destId="{D03D9DB5-BCDD-4144-AF0D-66B56F22C2F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9142A-FC86-460B-A7B0-85D890F19489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FCF00B9-5613-4C0C-BCD9-52A7E6DA8A89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๓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การออกคำสั่งทางปกครอง</a:t>
          </a:r>
          <a:endParaRPr lang="th-TH" sz="2400" dirty="0"/>
        </a:p>
      </dgm:t>
    </dgm:pt>
    <dgm:pt modelId="{51543F66-ED68-4F2A-91F4-FFC168EC3612}" type="parTrans" cxnId="{5E4C0892-5AB1-483D-96A7-10C42AE5D738}">
      <dgm:prSet/>
      <dgm:spPr/>
      <dgm:t>
        <a:bodyPr/>
        <a:lstStyle/>
        <a:p>
          <a:endParaRPr lang="th-TH"/>
        </a:p>
      </dgm:t>
    </dgm:pt>
    <dgm:pt modelId="{0F79184B-EB58-4CDA-9FBB-03466D8E2D92}" type="sibTrans" cxnId="{5E4C0892-5AB1-483D-96A7-10C42AE5D738}">
      <dgm:prSet/>
      <dgm:spPr/>
      <dgm:t>
        <a:bodyPr/>
        <a:lstStyle/>
        <a:p>
          <a:endParaRPr lang="th-TH"/>
        </a:p>
      </dgm:t>
    </dgm:pt>
    <dgm:pt modelId="{3A4EE687-63CD-4754-B561-F029BD62A388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หลักว่าด้วยแบบของคำสั่งทางปกครอง</a:t>
          </a:r>
          <a:endParaRPr lang="th-TH" sz="2400" dirty="0"/>
        </a:p>
      </dgm:t>
    </dgm:pt>
    <dgm:pt modelId="{C714765C-E347-4BDF-8745-5E25CE1571DF}" type="parTrans" cxnId="{E784DDB1-FE1A-4D55-AE24-28F89F475113}">
      <dgm:prSet/>
      <dgm:spPr/>
      <dgm:t>
        <a:bodyPr/>
        <a:lstStyle/>
        <a:p>
          <a:endParaRPr lang="th-TH"/>
        </a:p>
      </dgm:t>
    </dgm:pt>
    <dgm:pt modelId="{B08EB289-5A61-48CA-9AC5-0A270C5312E1}" type="sibTrans" cxnId="{E784DDB1-FE1A-4D55-AE24-28F89F475113}">
      <dgm:prSet/>
      <dgm:spPr/>
      <dgm:t>
        <a:bodyPr/>
        <a:lstStyle/>
        <a:p>
          <a:endParaRPr lang="th-TH"/>
        </a:p>
      </dgm:t>
    </dgm:pt>
    <dgm:pt modelId="{7B054FB1-0AD3-41B2-9113-0E33F8B5B8F6}">
      <dgm:prSet phldrT="[Text]" custT="1"/>
      <dgm:spPr/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หลักว่าด้วยการแจ้งหรือการประกาศคำสั่งทางปกครอง</a:t>
          </a:r>
          <a:endParaRPr lang="th-TH" sz="2400" dirty="0"/>
        </a:p>
      </dgm:t>
    </dgm:pt>
    <dgm:pt modelId="{29798A23-C870-4BD4-A529-D26F32FC2FF6}" type="parTrans" cxnId="{CE24BC05-287A-4886-9BC2-F344888CE4A6}">
      <dgm:prSet/>
      <dgm:spPr/>
      <dgm:t>
        <a:bodyPr/>
        <a:lstStyle/>
        <a:p>
          <a:endParaRPr lang="th-TH"/>
        </a:p>
      </dgm:t>
    </dgm:pt>
    <dgm:pt modelId="{DAED5ACD-17C0-46AF-AB15-521D2265CBF5}" type="sibTrans" cxnId="{CE24BC05-287A-4886-9BC2-F344888CE4A6}">
      <dgm:prSet/>
      <dgm:spPr/>
      <dgm:t>
        <a:bodyPr/>
        <a:lstStyle/>
        <a:p>
          <a:endParaRPr lang="th-TH"/>
        </a:p>
      </dgm:t>
    </dgm:pt>
    <dgm:pt modelId="{6FE8B333-0DAE-4FF9-B7E0-44F842A9AA37}" type="pres">
      <dgm:prSet presAssocID="{FBE9142A-FC86-460B-A7B0-85D890F19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CB4AC414-3F9D-4C8C-9F66-D0621B09F0F5}" type="pres">
      <dgm:prSet presAssocID="{FFCF00B9-5613-4C0C-BCD9-52A7E6DA8A89}" presName="hierRoot1" presStyleCnt="0">
        <dgm:presLayoutVars>
          <dgm:hierBranch val="init"/>
        </dgm:presLayoutVars>
      </dgm:prSet>
      <dgm:spPr/>
    </dgm:pt>
    <dgm:pt modelId="{78839F7C-6D3B-44B2-9B93-C353A9970E48}" type="pres">
      <dgm:prSet presAssocID="{FFCF00B9-5613-4C0C-BCD9-52A7E6DA8A89}" presName="rootComposite1" presStyleCnt="0"/>
      <dgm:spPr/>
    </dgm:pt>
    <dgm:pt modelId="{77B1C4C5-B1E8-4917-BEE3-B51485F4D06B}" type="pres">
      <dgm:prSet presAssocID="{FFCF00B9-5613-4C0C-BCD9-52A7E6DA8A89}" presName="rootText1" presStyleLbl="node0" presStyleIdx="0" presStyleCnt="1" custLinFactNeighborY="349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8E70EEF-2369-4F3C-AE22-91EA3F822389}" type="pres">
      <dgm:prSet presAssocID="{FFCF00B9-5613-4C0C-BCD9-52A7E6DA8A89}" presName="rootConnector1" presStyleLbl="node1" presStyleIdx="0" presStyleCnt="0"/>
      <dgm:spPr/>
      <dgm:t>
        <a:bodyPr/>
        <a:lstStyle/>
        <a:p>
          <a:endParaRPr lang="th-TH"/>
        </a:p>
      </dgm:t>
    </dgm:pt>
    <dgm:pt modelId="{DD2CE4EE-1F9E-4FC7-A828-FD447B1F8B9B}" type="pres">
      <dgm:prSet presAssocID="{FFCF00B9-5613-4C0C-BCD9-52A7E6DA8A89}" presName="hierChild2" presStyleCnt="0"/>
      <dgm:spPr/>
    </dgm:pt>
    <dgm:pt modelId="{D8A94250-BA2E-4D45-BC91-73AE823078A8}" type="pres">
      <dgm:prSet presAssocID="{C714765C-E347-4BDF-8745-5E25CE1571DF}" presName="Name37" presStyleLbl="parChTrans1D2" presStyleIdx="0" presStyleCnt="2"/>
      <dgm:spPr/>
      <dgm:t>
        <a:bodyPr/>
        <a:lstStyle/>
        <a:p>
          <a:endParaRPr lang="th-TH"/>
        </a:p>
      </dgm:t>
    </dgm:pt>
    <dgm:pt modelId="{49993D3B-998A-4F44-9645-1CDF5701DFFC}" type="pres">
      <dgm:prSet presAssocID="{3A4EE687-63CD-4754-B561-F029BD62A388}" presName="hierRoot2" presStyleCnt="0">
        <dgm:presLayoutVars>
          <dgm:hierBranch val="init"/>
        </dgm:presLayoutVars>
      </dgm:prSet>
      <dgm:spPr/>
    </dgm:pt>
    <dgm:pt modelId="{74997044-BC33-445B-BA99-30997CFBE305}" type="pres">
      <dgm:prSet presAssocID="{3A4EE687-63CD-4754-B561-F029BD62A388}" presName="rootComposite" presStyleCnt="0"/>
      <dgm:spPr/>
    </dgm:pt>
    <dgm:pt modelId="{24BFC5E1-08AF-4B1E-B9DD-866C7649A196}" type="pres">
      <dgm:prSet presAssocID="{3A4EE687-63CD-4754-B561-F029BD62A388}" presName="rootText" presStyleLbl="node2" presStyleIdx="0" presStyleCnt="2" custScaleY="142893" custLinFactNeighborX="14060" custLinFactNeighborY="854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0BD3A78-8ED3-42F7-AAA4-8FF4FF80D1D4}" type="pres">
      <dgm:prSet presAssocID="{3A4EE687-63CD-4754-B561-F029BD62A388}" presName="rootConnector" presStyleLbl="node2" presStyleIdx="0" presStyleCnt="2"/>
      <dgm:spPr/>
      <dgm:t>
        <a:bodyPr/>
        <a:lstStyle/>
        <a:p>
          <a:endParaRPr lang="th-TH"/>
        </a:p>
      </dgm:t>
    </dgm:pt>
    <dgm:pt modelId="{274C68D6-608C-4E23-A991-918F0D6579D6}" type="pres">
      <dgm:prSet presAssocID="{3A4EE687-63CD-4754-B561-F029BD62A388}" presName="hierChild4" presStyleCnt="0"/>
      <dgm:spPr/>
    </dgm:pt>
    <dgm:pt modelId="{10B5053A-68C2-4418-8F8E-E9FE8A9CCF36}" type="pres">
      <dgm:prSet presAssocID="{3A4EE687-63CD-4754-B561-F029BD62A388}" presName="hierChild5" presStyleCnt="0"/>
      <dgm:spPr/>
    </dgm:pt>
    <dgm:pt modelId="{0F6A9391-45D9-4F97-8346-01B3C81F3B8D}" type="pres">
      <dgm:prSet presAssocID="{29798A23-C870-4BD4-A529-D26F32FC2FF6}" presName="Name37" presStyleLbl="parChTrans1D2" presStyleIdx="1" presStyleCnt="2"/>
      <dgm:spPr/>
      <dgm:t>
        <a:bodyPr/>
        <a:lstStyle/>
        <a:p>
          <a:endParaRPr lang="th-TH"/>
        </a:p>
      </dgm:t>
    </dgm:pt>
    <dgm:pt modelId="{E3EC6342-0A4B-4F25-AC44-287529FBCF2F}" type="pres">
      <dgm:prSet presAssocID="{7B054FB1-0AD3-41B2-9113-0E33F8B5B8F6}" presName="hierRoot2" presStyleCnt="0">
        <dgm:presLayoutVars>
          <dgm:hierBranch val="init"/>
        </dgm:presLayoutVars>
      </dgm:prSet>
      <dgm:spPr/>
    </dgm:pt>
    <dgm:pt modelId="{0637DB39-8C5A-4EEA-8EEC-6112F4D4FEAC}" type="pres">
      <dgm:prSet presAssocID="{7B054FB1-0AD3-41B2-9113-0E33F8B5B8F6}" presName="rootComposite" presStyleCnt="0"/>
      <dgm:spPr/>
    </dgm:pt>
    <dgm:pt modelId="{DB89EBBF-4715-4D81-990F-1FC0706F91B7}" type="pres">
      <dgm:prSet presAssocID="{7B054FB1-0AD3-41B2-9113-0E33F8B5B8F6}" presName="rootText" presStyleLbl="node2" presStyleIdx="1" presStyleCnt="2" custScaleY="215534" custLinFactNeighborX="-3443" custLinFactNeighborY="1881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96DDEC5-8ADF-454B-AE15-6CAD7F0E7CF4}" type="pres">
      <dgm:prSet presAssocID="{7B054FB1-0AD3-41B2-9113-0E33F8B5B8F6}" presName="rootConnector" presStyleLbl="node2" presStyleIdx="1" presStyleCnt="2"/>
      <dgm:spPr/>
      <dgm:t>
        <a:bodyPr/>
        <a:lstStyle/>
        <a:p>
          <a:endParaRPr lang="th-TH"/>
        </a:p>
      </dgm:t>
    </dgm:pt>
    <dgm:pt modelId="{1F6E1612-08BB-47FE-882A-589A51935183}" type="pres">
      <dgm:prSet presAssocID="{7B054FB1-0AD3-41B2-9113-0E33F8B5B8F6}" presName="hierChild4" presStyleCnt="0"/>
      <dgm:spPr/>
    </dgm:pt>
    <dgm:pt modelId="{F1063317-4075-4F7D-8086-00B7D9AE3E5E}" type="pres">
      <dgm:prSet presAssocID="{7B054FB1-0AD3-41B2-9113-0E33F8B5B8F6}" presName="hierChild5" presStyleCnt="0"/>
      <dgm:spPr/>
    </dgm:pt>
    <dgm:pt modelId="{081975EA-7420-4526-81EB-1CF119D4A048}" type="pres">
      <dgm:prSet presAssocID="{FFCF00B9-5613-4C0C-BCD9-52A7E6DA8A89}" presName="hierChild3" presStyleCnt="0"/>
      <dgm:spPr/>
    </dgm:pt>
  </dgm:ptLst>
  <dgm:cxnLst>
    <dgm:cxn modelId="{C52766F8-272F-45DE-9AC5-5E604C29DA98}" type="presOf" srcId="{C714765C-E347-4BDF-8745-5E25CE1571DF}" destId="{D8A94250-BA2E-4D45-BC91-73AE823078A8}" srcOrd="0" destOrd="0" presId="urn:microsoft.com/office/officeart/2005/8/layout/orgChart1"/>
    <dgm:cxn modelId="{E784DDB1-FE1A-4D55-AE24-28F89F475113}" srcId="{FFCF00B9-5613-4C0C-BCD9-52A7E6DA8A89}" destId="{3A4EE687-63CD-4754-B561-F029BD62A388}" srcOrd="0" destOrd="0" parTransId="{C714765C-E347-4BDF-8745-5E25CE1571DF}" sibTransId="{B08EB289-5A61-48CA-9AC5-0A270C5312E1}"/>
    <dgm:cxn modelId="{8BCE8A8F-0222-42E3-B245-F3CF050C37FB}" type="presOf" srcId="{29798A23-C870-4BD4-A529-D26F32FC2FF6}" destId="{0F6A9391-45D9-4F97-8346-01B3C81F3B8D}" srcOrd="0" destOrd="0" presId="urn:microsoft.com/office/officeart/2005/8/layout/orgChart1"/>
    <dgm:cxn modelId="{CE24BC05-287A-4886-9BC2-F344888CE4A6}" srcId="{FFCF00B9-5613-4C0C-BCD9-52A7E6DA8A89}" destId="{7B054FB1-0AD3-41B2-9113-0E33F8B5B8F6}" srcOrd="1" destOrd="0" parTransId="{29798A23-C870-4BD4-A529-D26F32FC2FF6}" sibTransId="{DAED5ACD-17C0-46AF-AB15-521D2265CBF5}"/>
    <dgm:cxn modelId="{A8EA8938-46A3-4134-A5F4-41A15C0FFC71}" type="presOf" srcId="{FFCF00B9-5613-4C0C-BCD9-52A7E6DA8A89}" destId="{77B1C4C5-B1E8-4917-BEE3-B51485F4D06B}" srcOrd="0" destOrd="0" presId="urn:microsoft.com/office/officeart/2005/8/layout/orgChart1"/>
    <dgm:cxn modelId="{91E543B7-0672-40DD-BA6D-88F4F515DB31}" type="presOf" srcId="{7B054FB1-0AD3-41B2-9113-0E33F8B5B8F6}" destId="{DB89EBBF-4715-4D81-990F-1FC0706F91B7}" srcOrd="0" destOrd="0" presId="urn:microsoft.com/office/officeart/2005/8/layout/orgChart1"/>
    <dgm:cxn modelId="{DA783DF8-9459-4FCB-9856-36EB7F6CBD96}" type="presOf" srcId="{7B054FB1-0AD3-41B2-9113-0E33F8B5B8F6}" destId="{296DDEC5-8ADF-454B-AE15-6CAD7F0E7CF4}" srcOrd="1" destOrd="0" presId="urn:microsoft.com/office/officeart/2005/8/layout/orgChart1"/>
    <dgm:cxn modelId="{5E4C0892-5AB1-483D-96A7-10C42AE5D738}" srcId="{FBE9142A-FC86-460B-A7B0-85D890F19489}" destId="{FFCF00B9-5613-4C0C-BCD9-52A7E6DA8A89}" srcOrd="0" destOrd="0" parTransId="{51543F66-ED68-4F2A-91F4-FFC168EC3612}" sibTransId="{0F79184B-EB58-4CDA-9FBB-03466D8E2D92}"/>
    <dgm:cxn modelId="{C8D7728A-6ABA-4E17-8ED7-B3DB28533FF3}" type="presOf" srcId="{3A4EE687-63CD-4754-B561-F029BD62A388}" destId="{10BD3A78-8ED3-42F7-AAA4-8FF4FF80D1D4}" srcOrd="1" destOrd="0" presId="urn:microsoft.com/office/officeart/2005/8/layout/orgChart1"/>
    <dgm:cxn modelId="{61DE1CBE-F035-44CA-9D9C-DE790B17F236}" type="presOf" srcId="{FBE9142A-FC86-460B-A7B0-85D890F19489}" destId="{6FE8B333-0DAE-4FF9-B7E0-44F842A9AA37}" srcOrd="0" destOrd="0" presId="urn:microsoft.com/office/officeart/2005/8/layout/orgChart1"/>
    <dgm:cxn modelId="{58D103CF-62DE-47DE-B8D3-83EA3AF085D2}" type="presOf" srcId="{3A4EE687-63CD-4754-B561-F029BD62A388}" destId="{24BFC5E1-08AF-4B1E-B9DD-866C7649A196}" srcOrd="0" destOrd="0" presId="urn:microsoft.com/office/officeart/2005/8/layout/orgChart1"/>
    <dgm:cxn modelId="{90D0F4F3-90E1-4B8E-8732-9BED83233685}" type="presOf" srcId="{FFCF00B9-5613-4C0C-BCD9-52A7E6DA8A89}" destId="{D8E70EEF-2369-4F3C-AE22-91EA3F822389}" srcOrd="1" destOrd="0" presId="urn:microsoft.com/office/officeart/2005/8/layout/orgChart1"/>
    <dgm:cxn modelId="{48EE09B9-C940-4E7D-8D9F-049E394F0B12}" type="presParOf" srcId="{6FE8B333-0DAE-4FF9-B7E0-44F842A9AA37}" destId="{CB4AC414-3F9D-4C8C-9F66-D0621B09F0F5}" srcOrd="0" destOrd="0" presId="urn:microsoft.com/office/officeart/2005/8/layout/orgChart1"/>
    <dgm:cxn modelId="{43400E46-5AC7-4350-B748-15966520C46D}" type="presParOf" srcId="{CB4AC414-3F9D-4C8C-9F66-D0621B09F0F5}" destId="{78839F7C-6D3B-44B2-9B93-C353A9970E48}" srcOrd="0" destOrd="0" presId="urn:microsoft.com/office/officeart/2005/8/layout/orgChart1"/>
    <dgm:cxn modelId="{B5D41414-60C6-4535-8CE5-DB6F4B2CA5B7}" type="presParOf" srcId="{78839F7C-6D3B-44B2-9B93-C353A9970E48}" destId="{77B1C4C5-B1E8-4917-BEE3-B51485F4D06B}" srcOrd="0" destOrd="0" presId="urn:microsoft.com/office/officeart/2005/8/layout/orgChart1"/>
    <dgm:cxn modelId="{A83EA621-6325-4573-9E5F-811A4C343FF9}" type="presParOf" srcId="{78839F7C-6D3B-44B2-9B93-C353A9970E48}" destId="{D8E70EEF-2369-4F3C-AE22-91EA3F822389}" srcOrd="1" destOrd="0" presId="urn:microsoft.com/office/officeart/2005/8/layout/orgChart1"/>
    <dgm:cxn modelId="{91A27F28-A9E5-4D0D-8A7E-DB969CE987B0}" type="presParOf" srcId="{CB4AC414-3F9D-4C8C-9F66-D0621B09F0F5}" destId="{DD2CE4EE-1F9E-4FC7-A828-FD447B1F8B9B}" srcOrd="1" destOrd="0" presId="urn:microsoft.com/office/officeart/2005/8/layout/orgChart1"/>
    <dgm:cxn modelId="{242AE151-7BBC-4727-9D63-B8B392025463}" type="presParOf" srcId="{DD2CE4EE-1F9E-4FC7-A828-FD447B1F8B9B}" destId="{D8A94250-BA2E-4D45-BC91-73AE823078A8}" srcOrd="0" destOrd="0" presId="urn:microsoft.com/office/officeart/2005/8/layout/orgChart1"/>
    <dgm:cxn modelId="{E353FB22-CB5B-46E3-9186-68A760CC3A95}" type="presParOf" srcId="{DD2CE4EE-1F9E-4FC7-A828-FD447B1F8B9B}" destId="{49993D3B-998A-4F44-9645-1CDF5701DFFC}" srcOrd="1" destOrd="0" presId="urn:microsoft.com/office/officeart/2005/8/layout/orgChart1"/>
    <dgm:cxn modelId="{35E68028-F837-4CCD-8ED7-2EF97BA962DB}" type="presParOf" srcId="{49993D3B-998A-4F44-9645-1CDF5701DFFC}" destId="{74997044-BC33-445B-BA99-30997CFBE305}" srcOrd="0" destOrd="0" presId="urn:microsoft.com/office/officeart/2005/8/layout/orgChart1"/>
    <dgm:cxn modelId="{0B16008B-BECC-4E89-B793-991DC13A8FED}" type="presParOf" srcId="{74997044-BC33-445B-BA99-30997CFBE305}" destId="{24BFC5E1-08AF-4B1E-B9DD-866C7649A196}" srcOrd="0" destOrd="0" presId="urn:microsoft.com/office/officeart/2005/8/layout/orgChart1"/>
    <dgm:cxn modelId="{71D8DD6E-E33A-4501-9BDA-23059441320D}" type="presParOf" srcId="{74997044-BC33-445B-BA99-30997CFBE305}" destId="{10BD3A78-8ED3-42F7-AAA4-8FF4FF80D1D4}" srcOrd="1" destOrd="0" presId="urn:microsoft.com/office/officeart/2005/8/layout/orgChart1"/>
    <dgm:cxn modelId="{564CEF4A-ABE0-4DF9-8833-5FE95A0E377F}" type="presParOf" srcId="{49993D3B-998A-4F44-9645-1CDF5701DFFC}" destId="{274C68D6-608C-4E23-A991-918F0D6579D6}" srcOrd="1" destOrd="0" presId="urn:microsoft.com/office/officeart/2005/8/layout/orgChart1"/>
    <dgm:cxn modelId="{4FA43DD7-0C96-49E7-9F08-9D2F0F7C4ADE}" type="presParOf" srcId="{49993D3B-998A-4F44-9645-1CDF5701DFFC}" destId="{10B5053A-68C2-4418-8F8E-E9FE8A9CCF36}" srcOrd="2" destOrd="0" presId="urn:microsoft.com/office/officeart/2005/8/layout/orgChart1"/>
    <dgm:cxn modelId="{1D5A66C9-2123-41E8-8EE4-23746092350F}" type="presParOf" srcId="{DD2CE4EE-1F9E-4FC7-A828-FD447B1F8B9B}" destId="{0F6A9391-45D9-4F97-8346-01B3C81F3B8D}" srcOrd="2" destOrd="0" presId="urn:microsoft.com/office/officeart/2005/8/layout/orgChart1"/>
    <dgm:cxn modelId="{FF581901-10AC-422A-89BF-C15A7B7E7279}" type="presParOf" srcId="{DD2CE4EE-1F9E-4FC7-A828-FD447B1F8B9B}" destId="{E3EC6342-0A4B-4F25-AC44-287529FBCF2F}" srcOrd="3" destOrd="0" presId="urn:microsoft.com/office/officeart/2005/8/layout/orgChart1"/>
    <dgm:cxn modelId="{BBA85A39-7E6E-4A6B-A358-C4327E01580E}" type="presParOf" srcId="{E3EC6342-0A4B-4F25-AC44-287529FBCF2F}" destId="{0637DB39-8C5A-4EEA-8EEC-6112F4D4FEAC}" srcOrd="0" destOrd="0" presId="urn:microsoft.com/office/officeart/2005/8/layout/orgChart1"/>
    <dgm:cxn modelId="{E1E7DE7A-178C-4A7D-98CC-F30D788F1CCF}" type="presParOf" srcId="{0637DB39-8C5A-4EEA-8EEC-6112F4D4FEAC}" destId="{DB89EBBF-4715-4D81-990F-1FC0706F91B7}" srcOrd="0" destOrd="0" presId="urn:microsoft.com/office/officeart/2005/8/layout/orgChart1"/>
    <dgm:cxn modelId="{F5BD26D1-9F9D-4080-B520-8BDF16FAB71F}" type="presParOf" srcId="{0637DB39-8C5A-4EEA-8EEC-6112F4D4FEAC}" destId="{296DDEC5-8ADF-454B-AE15-6CAD7F0E7CF4}" srcOrd="1" destOrd="0" presId="urn:microsoft.com/office/officeart/2005/8/layout/orgChart1"/>
    <dgm:cxn modelId="{844364A8-D265-43B8-9441-5C0F0D3E1D5E}" type="presParOf" srcId="{E3EC6342-0A4B-4F25-AC44-287529FBCF2F}" destId="{1F6E1612-08BB-47FE-882A-589A51935183}" srcOrd="1" destOrd="0" presId="urn:microsoft.com/office/officeart/2005/8/layout/orgChart1"/>
    <dgm:cxn modelId="{AC7EB477-1535-49D0-9DBD-3CFFFBAFB310}" type="presParOf" srcId="{E3EC6342-0A4B-4F25-AC44-287529FBCF2F}" destId="{F1063317-4075-4F7D-8086-00B7D9AE3E5E}" srcOrd="2" destOrd="0" presId="urn:microsoft.com/office/officeart/2005/8/layout/orgChart1"/>
    <dgm:cxn modelId="{C64BC7A9-6F2F-4600-8960-8FB3CA25CAE6}" type="presParOf" srcId="{CB4AC414-3F9D-4C8C-9F66-D0621B09F0F5}" destId="{081975EA-7420-4526-81EB-1CF119D4A0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B9A6B9-793E-4C6E-89AF-51BB9E1A96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E275BB4-DB88-454E-A045-6FC61C0E5BA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๔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การทบทวนคำสั่งทางปกครอง</a:t>
          </a:r>
          <a:endParaRPr lang="th-TH" sz="2400" dirty="0"/>
        </a:p>
      </dgm:t>
    </dgm:pt>
    <dgm:pt modelId="{0EFCE3B3-781B-4A3A-B852-9B58AA626E98}" type="parTrans" cxnId="{66730765-9364-4410-87B4-E7ACB7C494D2}">
      <dgm:prSet/>
      <dgm:spPr/>
      <dgm:t>
        <a:bodyPr/>
        <a:lstStyle/>
        <a:p>
          <a:endParaRPr lang="th-TH"/>
        </a:p>
      </dgm:t>
    </dgm:pt>
    <dgm:pt modelId="{50BF5303-BDEA-4549-A269-F1B8E3893564}" type="sibTrans" cxnId="{66730765-9364-4410-87B4-E7ACB7C494D2}">
      <dgm:prSet/>
      <dgm:spPr/>
      <dgm:t>
        <a:bodyPr/>
        <a:lstStyle/>
        <a:p>
          <a:endParaRPr lang="th-TH"/>
        </a:p>
      </dgm:t>
    </dgm:pt>
    <dgm:pt modelId="{1818CF71-7A4B-44B3-8535-919DEDBBBD1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1800" dirty="0" smtClean="0">
              <a:latin typeface="AngsanaUPC" pitchFamily="18" charset="-34"/>
              <a:cs typeface="AngsanaUPC" pitchFamily="18" charset="-34"/>
            </a:rPr>
            <a:t>การแก้ไขข้อผิดพลาดเล็กน้อย (ม. ๔๓)</a:t>
          </a:r>
          <a:endParaRPr lang="th-TH" sz="1800" dirty="0"/>
        </a:p>
      </dgm:t>
    </dgm:pt>
    <dgm:pt modelId="{D9B6B31B-725F-4930-BDE6-98581967C45C}" type="parTrans" cxnId="{00BC8C18-94AD-4648-B0CF-6A67DBC54DAB}">
      <dgm:prSet/>
      <dgm:spPr/>
      <dgm:t>
        <a:bodyPr/>
        <a:lstStyle/>
        <a:p>
          <a:endParaRPr lang="th-TH"/>
        </a:p>
      </dgm:t>
    </dgm:pt>
    <dgm:pt modelId="{D660E45E-1464-4E0C-919E-9D2BC0DD8B2E}" type="sibTrans" cxnId="{00BC8C18-94AD-4648-B0CF-6A67DBC54DAB}">
      <dgm:prSet/>
      <dgm:spPr/>
      <dgm:t>
        <a:bodyPr/>
        <a:lstStyle/>
        <a:p>
          <a:endParaRPr lang="th-TH"/>
        </a:p>
      </dgm:t>
    </dgm:pt>
    <dgm:pt modelId="{EDC1B53F-EB18-4FEC-8EF8-1F1578D2A996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000" b="1" dirty="0" smtClean="0">
              <a:latin typeface="AngsanaUPC" pitchFamily="18" charset="-34"/>
              <a:cs typeface="AngsanaUPC" pitchFamily="18" charset="-34"/>
            </a:rPr>
            <a:t>การอุทรธ์คำสั่ง </a:t>
          </a:r>
          <a:br>
            <a:rPr lang="th-TH" sz="2000" b="1" dirty="0" smtClean="0">
              <a:latin typeface="AngsanaUPC" pitchFamily="18" charset="-34"/>
              <a:cs typeface="AngsanaUPC" pitchFamily="18" charset="-34"/>
            </a:rPr>
          </a:br>
          <a:r>
            <a:rPr lang="th-TH" sz="2000" b="1" dirty="0" smtClean="0">
              <a:latin typeface="AngsanaUPC" pitchFamily="18" charset="-34"/>
              <a:cs typeface="AngsanaUPC" pitchFamily="18" charset="-34"/>
            </a:rPr>
            <a:t>(ม.๔๔)</a:t>
          </a:r>
          <a:endParaRPr lang="th-TH" sz="2000" b="1" dirty="0"/>
        </a:p>
      </dgm:t>
    </dgm:pt>
    <dgm:pt modelId="{CC7FFE28-E56E-4CBF-BB3C-D0DCE3714362}" type="parTrans" cxnId="{BEB84184-AC2C-4B30-A678-CB79FF4FAC94}">
      <dgm:prSet/>
      <dgm:spPr/>
      <dgm:t>
        <a:bodyPr/>
        <a:lstStyle/>
        <a:p>
          <a:endParaRPr lang="th-TH"/>
        </a:p>
      </dgm:t>
    </dgm:pt>
    <dgm:pt modelId="{382CD4D1-9F7B-4275-BEFD-CE8402A27F79}" type="sibTrans" cxnId="{BEB84184-AC2C-4B30-A678-CB79FF4FAC94}">
      <dgm:prSet/>
      <dgm:spPr/>
      <dgm:t>
        <a:bodyPr/>
        <a:lstStyle/>
        <a:p>
          <a:endParaRPr lang="th-TH"/>
        </a:p>
      </dgm:t>
    </dgm:pt>
    <dgm:pt modelId="{721471CC-0AD7-4E5C-9855-A76DBDC0975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1800" b="0" dirty="0" smtClean="0">
              <a:latin typeface="AngsanaUPC" pitchFamily="18" charset="-34"/>
              <a:cs typeface="AngsanaUPC" pitchFamily="18" charset="-34"/>
            </a:rPr>
            <a:t>การเพิกถอดคำสั่งฯ (ม. ๔๙</a:t>
          </a:r>
          <a:r>
            <a:rPr lang="en-US" sz="1800" b="0" dirty="0" smtClean="0">
              <a:latin typeface="AngsanaUPC" pitchFamily="18" charset="-34"/>
              <a:cs typeface="AngsanaUPC" pitchFamily="18" charset="-34"/>
            </a:rPr>
            <a:t> - </a:t>
          </a:r>
          <a:r>
            <a:rPr lang="th-TH" sz="1800" b="0" dirty="0" smtClean="0">
              <a:latin typeface="AngsanaUPC" pitchFamily="18" charset="-34"/>
              <a:cs typeface="AngsanaUPC" pitchFamily="18" charset="-34"/>
            </a:rPr>
            <a:t>๕๓)</a:t>
          </a:r>
          <a:endParaRPr lang="th-TH" sz="1800" b="0" dirty="0"/>
        </a:p>
      </dgm:t>
    </dgm:pt>
    <dgm:pt modelId="{4EF71F34-E09E-4567-81E7-D318E9B8019A}" type="parTrans" cxnId="{4CF758C1-B8AA-4D20-A46E-215473F58482}">
      <dgm:prSet/>
      <dgm:spPr/>
      <dgm:t>
        <a:bodyPr/>
        <a:lstStyle/>
        <a:p>
          <a:endParaRPr lang="th-TH"/>
        </a:p>
      </dgm:t>
    </dgm:pt>
    <dgm:pt modelId="{E277E649-ADD5-4999-8941-7039CACA1FBC}" type="sibTrans" cxnId="{4CF758C1-B8AA-4D20-A46E-215473F58482}">
      <dgm:prSet/>
      <dgm:spPr/>
      <dgm:t>
        <a:bodyPr/>
        <a:lstStyle/>
        <a:p>
          <a:endParaRPr lang="th-TH"/>
        </a:p>
      </dgm:t>
    </dgm:pt>
    <dgm:pt modelId="{BFBF1520-811E-444E-A79A-D9DE61D4358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1800" dirty="0" smtClean="0">
              <a:latin typeface="AngsanaUPC" pitchFamily="18" charset="-34"/>
              <a:cs typeface="AngsanaUPC" pitchFamily="18" charset="-34"/>
            </a:rPr>
            <a:t>การขอให้พิจารณาใหม่ (ม.๕๔)</a:t>
          </a:r>
          <a:endParaRPr lang="th-TH" sz="1800" dirty="0">
            <a:latin typeface="AngsanaUPC" pitchFamily="18" charset="-34"/>
            <a:cs typeface="AngsanaUPC" pitchFamily="18" charset="-34"/>
          </a:endParaRPr>
        </a:p>
      </dgm:t>
    </dgm:pt>
    <dgm:pt modelId="{807BBC35-57A8-49D3-B1EC-D409BE8B947E}" type="parTrans" cxnId="{A1DC34BA-9CA7-44B0-B998-F926B0D80D05}">
      <dgm:prSet/>
      <dgm:spPr/>
      <dgm:t>
        <a:bodyPr/>
        <a:lstStyle/>
        <a:p>
          <a:endParaRPr lang="th-TH"/>
        </a:p>
      </dgm:t>
    </dgm:pt>
    <dgm:pt modelId="{63102A3C-8394-452F-B314-3850CE5F88BB}" type="sibTrans" cxnId="{A1DC34BA-9CA7-44B0-B998-F926B0D80D05}">
      <dgm:prSet/>
      <dgm:spPr/>
      <dgm:t>
        <a:bodyPr/>
        <a:lstStyle/>
        <a:p>
          <a:endParaRPr lang="th-TH"/>
        </a:p>
      </dgm:t>
    </dgm:pt>
    <dgm:pt modelId="{D787EEC4-0807-476B-976D-47D5ED5439C6}" type="pres">
      <dgm:prSet presAssocID="{8BB9A6B9-793E-4C6E-89AF-51BB9E1A96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19D06DC8-52D7-442E-B964-4AAE65C669E0}" type="pres">
      <dgm:prSet presAssocID="{DE275BB4-DB88-454E-A045-6FC61C0E5BA7}" presName="hierRoot1" presStyleCnt="0">
        <dgm:presLayoutVars>
          <dgm:hierBranch val="init"/>
        </dgm:presLayoutVars>
      </dgm:prSet>
      <dgm:spPr/>
    </dgm:pt>
    <dgm:pt modelId="{46FA8FAB-BA1F-402B-8D01-7BB6A9326298}" type="pres">
      <dgm:prSet presAssocID="{DE275BB4-DB88-454E-A045-6FC61C0E5BA7}" presName="rootComposite1" presStyleCnt="0"/>
      <dgm:spPr/>
    </dgm:pt>
    <dgm:pt modelId="{B3FC30FF-88EF-4E09-8EEA-742BEF4F0616}" type="pres">
      <dgm:prSet presAssocID="{DE275BB4-DB88-454E-A045-6FC61C0E5BA7}" presName="rootText1" presStyleLbl="node0" presStyleIdx="0" presStyleCnt="1" custScaleX="227076" custScaleY="194196" custLinFactY="-196283" custLinFactNeighborX="48959" custLinFactNeighborY="-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39CCA02-DADD-4D4B-BCDD-F7C350A5B00A}" type="pres">
      <dgm:prSet presAssocID="{DE275BB4-DB88-454E-A045-6FC61C0E5BA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9C34D44D-6B65-4135-AC57-239C03815D73}" type="pres">
      <dgm:prSet presAssocID="{DE275BB4-DB88-454E-A045-6FC61C0E5BA7}" presName="hierChild2" presStyleCnt="0"/>
      <dgm:spPr/>
    </dgm:pt>
    <dgm:pt modelId="{2F4A9ABB-C220-44DB-A82E-2F171FD2C5FB}" type="pres">
      <dgm:prSet presAssocID="{D9B6B31B-725F-4930-BDE6-98581967C45C}" presName="Name37" presStyleLbl="parChTrans1D2" presStyleIdx="0" presStyleCnt="4"/>
      <dgm:spPr/>
      <dgm:t>
        <a:bodyPr/>
        <a:lstStyle/>
        <a:p>
          <a:endParaRPr lang="th-TH"/>
        </a:p>
      </dgm:t>
    </dgm:pt>
    <dgm:pt modelId="{60B2E40E-F760-4D3C-9190-135B2C6CE5DE}" type="pres">
      <dgm:prSet presAssocID="{1818CF71-7A4B-44B3-8535-919DEDBBBD10}" presName="hierRoot2" presStyleCnt="0">
        <dgm:presLayoutVars>
          <dgm:hierBranch val="init"/>
        </dgm:presLayoutVars>
      </dgm:prSet>
      <dgm:spPr/>
    </dgm:pt>
    <dgm:pt modelId="{9EA522BC-4BC2-4CEC-9976-03526A86409A}" type="pres">
      <dgm:prSet presAssocID="{1818CF71-7A4B-44B3-8535-919DEDBBBD10}" presName="rootComposite" presStyleCnt="0"/>
      <dgm:spPr/>
    </dgm:pt>
    <dgm:pt modelId="{46CF4B4A-C679-4F5D-93FC-1A39B91C2B7F}" type="pres">
      <dgm:prSet presAssocID="{1818CF71-7A4B-44B3-8535-919DEDBBBD10}" presName="rootText" presStyleLbl="node2" presStyleIdx="0" presStyleCnt="4" custScaleX="161089" custScaleY="262518" custLinFactY="197182" custLinFactNeighborX="4201" custLinFactNeighborY="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B311AD5-3689-447F-84CC-14E17528B944}" type="pres">
      <dgm:prSet presAssocID="{1818CF71-7A4B-44B3-8535-919DEDBBBD10}" presName="rootConnector" presStyleLbl="node2" presStyleIdx="0" presStyleCnt="4"/>
      <dgm:spPr/>
      <dgm:t>
        <a:bodyPr/>
        <a:lstStyle/>
        <a:p>
          <a:endParaRPr lang="th-TH"/>
        </a:p>
      </dgm:t>
    </dgm:pt>
    <dgm:pt modelId="{317431AC-D2C4-4EFF-92FF-2AA352C6806F}" type="pres">
      <dgm:prSet presAssocID="{1818CF71-7A4B-44B3-8535-919DEDBBBD10}" presName="hierChild4" presStyleCnt="0"/>
      <dgm:spPr/>
    </dgm:pt>
    <dgm:pt modelId="{C91F90F4-71F6-4C00-8E8F-4B313B6B616D}" type="pres">
      <dgm:prSet presAssocID="{1818CF71-7A4B-44B3-8535-919DEDBBBD10}" presName="hierChild5" presStyleCnt="0"/>
      <dgm:spPr/>
    </dgm:pt>
    <dgm:pt modelId="{A4F4534E-E753-4C52-8FF2-2DA87B6E90E9}" type="pres">
      <dgm:prSet presAssocID="{CC7FFE28-E56E-4CBF-BB3C-D0DCE3714362}" presName="Name37" presStyleLbl="parChTrans1D2" presStyleIdx="1" presStyleCnt="4"/>
      <dgm:spPr/>
      <dgm:t>
        <a:bodyPr/>
        <a:lstStyle/>
        <a:p>
          <a:endParaRPr lang="th-TH"/>
        </a:p>
      </dgm:t>
    </dgm:pt>
    <dgm:pt modelId="{695AE8D6-D709-49ED-BCAF-62B363EF3A7E}" type="pres">
      <dgm:prSet presAssocID="{EDC1B53F-EB18-4FEC-8EF8-1F1578D2A996}" presName="hierRoot2" presStyleCnt="0">
        <dgm:presLayoutVars>
          <dgm:hierBranch val="init"/>
        </dgm:presLayoutVars>
      </dgm:prSet>
      <dgm:spPr/>
    </dgm:pt>
    <dgm:pt modelId="{C8E81EAF-E383-4814-8C8A-CD06CE20FBF8}" type="pres">
      <dgm:prSet presAssocID="{EDC1B53F-EB18-4FEC-8EF8-1F1578D2A996}" presName="rootComposite" presStyleCnt="0"/>
      <dgm:spPr/>
    </dgm:pt>
    <dgm:pt modelId="{449719D8-FEA0-4AE8-B0DE-49FAA0814E87}" type="pres">
      <dgm:prSet presAssocID="{EDC1B53F-EB18-4FEC-8EF8-1F1578D2A996}" presName="rootText" presStyleLbl="node2" presStyleIdx="1" presStyleCnt="4" custScaleX="161089" custScaleY="225107" custLinFactY="200000" custLinFactNeighborX="-8730" custLinFactNeighborY="20124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0801ECB-CA14-43C0-A423-5466E6A245EF}" type="pres">
      <dgm:prSet presAssocID="{EDC1B53F-EB18-4FEC-8EF8-1F1578D2A996}" presName="rootConnector" presStyleLbl="node2" presStyleIdx="1" presStyleCnt="4"/>
      <dgm:spPr/>
      <dgm:t>
        <a:bodyPr/>
        <a:lstStyle/>
        <a:p>
          <a:endParaRPr lang="th-TH"/>
        </a:p>
      </dgm:t>
    </dgm:pt>
    <dgm:pt modelId="{67D5EE1C-20FB-4660-ADF1-8234852A3E3F}" type="pres">
      <dgm:prSet presAssocID="{EDC1B53F-EB18-4FEC-8EF8-1F1578D2A996}" presName="hierChild4" presStyleCnt="0"/>
      <dgm:spPr/>
    </dgm:pt>
    <dgm:pt modelId="{365C5ACC-4D00-4539-9047-17624C97AD31}" type="pres">
      <dgm:prSet presAssocID="{EDC1B53F-EB18-4FEC-8EF8-1F1578D2A996}" presName="hierChild5" presStyleCnt="0"/>
      <dgm:spPr/>
    </dgm:pt>
    <dgm:pt modelId="{7E5BD69B-DFE6-41FD-B679-1AFF6D438889}" type="pres">
      <dgm:prSet presAssocID="{4EF71F34-E09E-4567-81E7-D318E9B8019A}" presName="Name37" presStyleLbl="parChTrans1D2" presStyleIdx="2" presStyleCnt="4"/>
      <dgm:spPr/>
      <dgm:t>
        <a:bodyPr/>
        <a:lstStyle/>
        <a:p>
          <a:endParaRPr lang="th-TH"/>
        </a:p>
      </dgm:t>
    </dgm:pt>
    <dgm:pt modelId="{BC57D4A1-DCBA-42BE-9FB8-508CFC59143A}" type="pres">
      <dgm:prSet presAssocID="{721471CC-0AD7-4E5C-9855-A76DBDC0975C}" presName="hierRoot2" presStyleCnt="0">
        <dgm:presLayoutVars>
          <dgm:hierBranch val="init"/>
        </dgm:presLayoutVars>
      </dgm:prSet>
      <dgm:spPr/>
    </dgm:pt>
    <dgm:pt modelId="{FFA24B59-4C0D-4EC3-82A6-5CD5D378992B}" type="pres">
      <dgm:prSet presAssocID="{721471CC-0AD7-4E5C-9855-A76DBDC0975C}" presName="rootComposite" presStyleCnt="0"/>
      <dgm:spPr/>
    </dgm:pt>
    <dgm:pt modelId="{0008C3A4-30B2-4B6F-8CD5-9BE81E3025A4}" type="pres">
      <dgm:prSet presAssocID="{721471CC-0AD7-4E5C-9855-A76DBDC0975C}" presName="rootText" presStyleLbl="node2" presStyleIdx="2" presStyleCnt="4" custScaleX="147996" custScaleY="266244" custLinFactY="195320" custLinFactNeighborX="-3854" custLinFactNeighborY="2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4B58507-1604-40EB-95AF-C59DA1CA6D83}" type="pres">
      <dgm:prSet presAssocID="{721471CC-0AD7-4E5C-9855-A76DBDC0975C}" presName="rootConnector" presStyleLbl="node2" presStyleIdx="2" presStyleCnt="4"/>
      <dgm:spPr/>
      <dgm:t>
        <a:bodyPr/>
        <a:lstStyle/>
        <a:p>
          <a:endParaRPr lang="th-TH"/>
        </a:p>
      </dgm:t>
    </dgm:pt>
    <dgm:pt modelId="{DD08A301-3E6F-41B7-A972-F5990F2C7208}" type="pres">
      <dgm:prSet presAssocID="{721471CC-0AD7-4E5C-9855-A76DBDC0975C}" presName="hierChild4" presStyleCnt="0"/>
      <dgm:spPr/>
    </dgm:pt>
    <dgm:pt modelId="{7D1229CA-5FAE-4F01-AB70-169618ACEAB6}" type="pres">
      <dgm:prSet presAssocID="{721471CC-0AD7-4E5C-9855-A76DBDC0975C}" presName="hierChild5" presStyleCnt="0"/>
      <dgm:spPr/>
    </dgm:pt>
    <dgm:pt modelId="{5F996F5D-2325-4EDE-B0C4-BC4FED640150}" type="pres">
      <dgm:prSet presAssocID="{807BBC35-57A8-49D3-B1EC-D409BE8B947E}" presName="Name37" presStyleLbl="parChTrans1D2" presStyleIdx="3" presStyleCnt="4"/>
      <dgm:spPr/>
      <dgm:t>
        <a:bodyPr/>
        <a:lstStyle/>
        <a:p>
          <a:endParaRPr lang="th-TH"/>
        </a:p>
      </dgm:t>
    </dgm:pt>
    <dgm:pt modelId="{22CD6FE4-6546-45B6-B9AE-ED10D8A5788C}" type="pres">
      <dgm:prSet presAssocID="{BFBF1520-811E-444E-A79A-D9DE61D43581}" presName="hierRoot2" presStyleCnt="0">
        <dgm:presLayoutVars>
          <dgm:hierBranch val="init"/>
        </dgm:presLayoutVars>
      </dgm:prSet>
      <dgm:spPr/>
    </dgm:pt>
    <dgm:pt modelId="{CA0CD64D-7467-4C53-A3E5-7DB342E0BCAB}" type="pres">
      <dgm:prSet presAssocID="{BFBF1520-811E-444E-A79A-D9DE61D43581}" presName="rootComposite" presStyleCnt="0"/>
      <dgm:spPr/>
    </dgm:pt>
    <dgm:pt modelId="{569579F4-D9FF-4E79-9DED-EFBA34110AFA}" type="pres">
      <dgm:prSet presAssocID="{BFBF1520-811E-444E-A79A-D9DE61D43581}" presName="rootText" presStyleLbl="node2" presStyleIdx="3" presStyleCnt="4" custScaleX="159421" custScaleY="273712" custLinFactY="229025" custLinFactNeighborX="-16784" custLinFactNeighborY="3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6C1B6DD-1A7F-4239-919C-BC862BF79565}" type="pres">
      <dgm:prSet presAssocID="{BFBF1520-811E-444E-A79A-D9DE61D43581}" presName="rootConnector" presStyleLbl="node2" presStyleIdx="3" presStyleCnt="4"/>
      <dgm:spPr/>
      <dgm:t>
        <a:bodyPr/>
        <a:lstStyle/>
        <a:p>
          <a:endParaRPr lang="th-TH"/>
        </a:p>
      </dgm:t>
    </dgm:pt>
    <dgm:pt modelId="{B8850A31-A569-4749-ABEB-84B1D059C341}" type="pres">
      <dgm:prSet presAssocID="{BFBF1520-811E-444E-A79A-D9DE61D43581}" presName="hierChild4" presStyleCnt="0"/>
      <dgm:spPr/>
    </dgm:pt>
    <dgm:pt modelId="{977CB8F9-4AA6-4084-91F4-D428BEB47457}" type="pres">
      <dgm:prSet presAssocID="{BFBF1520-811E-444E-A79A-D9DE61D43581}" presName="hierChild5" presStyleCnt="0"/>
      <dgm:spPr/>
    </dgm:pt>
    <dgm:pt modelId="{553EE268-B61E-4F56-89D3-CA1E023B1996}" type="pres">
      <dgm:prSet presAssocID="{DE275BB4-DB88-454E-A045-6FC61C0E5BA7}" presName="hierChild3" presStyleCnt="0"/>
      <dgm:spPr/>
    </dgm:pt>
  </dgm:ptLst>
  <dgm:cxnLst>
    <dgm:cxn modelId="{51E46B3C-D22D-4358-AB93-442092E330D5}" type="presOf" srcId="{CC7FFE28-E56E-4CBF-BB3C-D0DCE3714362}" destId="{A4F4534E-E753-4C52-8FF2-2DA87B6E90E9}" srcOrd="0" destOrd="0" presId="urn:microsoft.com/office/officeart/2005/8/layout/orgChart1"/>
    <dgm:cxn modelId="{00BC8C18-94AD-4648-B0CF-6A67DBC54DAB}" srcId="{DE275BB4-DB88-454E-A045-6FC61C0E5BA7}" destId="{1818CF71-7A4B-44B3-8535-919DEDBBBD10}" srcOrd="0" destOrd="0" parTransId="{D9B6B31B-725F-4930-BDE6-98581967C45C}" sibTransId="{D660E45E-1464-4E0C-919E-9D2BC0DD8B2E}"/>
    <dgm:cxn modelId="{AD36C7AB-8765-447C-A04E-FA22671CD6D5}" type="presOf" srcId="{8BB9A6B9-793E-4C6E-89AF-51BB9E1A9696}" destId="{D787EEC4-0807-476B-976D-47D5ED5439C6}" srcOrd="0" destOrd="0" presId="urn:microsoft.com/office/officeart/2005/8/layout/orgChart1"/>
    <dgm:cxn modelId="{2FE4B4B5-27C2-4720-9A17-537C8AD96927}" type="presOf" srcId="{EDC1B53F-EB18-4FEC-8EF8-1F1578D2A996}" destId="{A0801ECB-CA14-43C0-A423-5466E6A245EF}" srcOrd="1" destOrd="0" presId="urn:microsoft.com/office/officeart/2005/8/layout/orgChart1"/>
    <dgm:cxn modelId="{3A3AD1F6-DF33-4308-8951-7DE04577EFF8}" type="presOf" srcId="{721471CC-0AD7-4E5C-9855-A76DBDC0975C}" destId="{0008C3A4-30B2-4B6F-8CD5-9BE81E3025A4}" srcOrd="0" destOrd="0" presId="urn:microsoft.com/office/officeart/2005/8/layout/orgChart1"/>
    <dgm:cxn modelId="{B6F98FFB-60A3-4F43-95A6-F239C7F0EB23}" type="presOf" srcId="{EDC1B53F-EB18-4FEC-8EF8-1F1578D2A996}" destId="{449719D8-FEA0-4AE8-B0DE-49FAA0814E87}" srcOrd="0" destOrd="0" presId="urn:microsoft.com/office/officeart/2005/8/layout/orgChart1"/>
    <dgm:cxn modelId="{AA2FC64B-8ED0-44BB-8CA1-4E7B78C8C1D3}" type="presOf" srcId="{721471CC-0AD7-4E5C-9855-A76DBDC0975C}" destId="{54B58507-1604-40EB-95AF-C59DA1CA6D83}" srcOrd="1" destOrd="0" presId="urn:microsoft.com/office/officeart/2005/8/layout/orgChart1"/>
    <dgm:cxn modelId="{6D425443-A9D4-4EFD-A8C5-96AB22DDFC12}" type="presOf" srcId="{D9B6B31B-725F-4930-BDE6-98581967C45C}" destId="{2F4A9ABB-C220-44DB-A82E-2F171FD2C5FB}" srcOrd="0" destOrd="0" presId="urn:microsoft.com/office/officeart/2005/8/layout/orgChart1"/>
    <dgm:cxn modelId="{1A1FAF12-23EC-499A-8AC5-7EE9249CAC1A}" type="presOf" srcId="{DE275BB4-DB88-454E-A045-6FC61C0E5BA7}" destId="{B3FC30FF-88EF-4E09-8EEA-742BEF4F0616}" srcOrd="0" destOrd="0" presId="urn:microsoft.com/office/officeart/2005/8/layout/orgChart1"/>
    <dgm:cxn modelId="{66730765-9364-4410-87B4-E7ACB7C494D2}" srcId="{8BB9A6B9-793E-4C6E-89AF-51BB9E1A9696}" destId="{DE275BB4-DB88-454E-A045-6FC61C0E5BA7}" srcOrd="0" destOrd="0" parTransId="{0EFCE3B3-781B-4A3A-B852-9B58AA626E98}" sibTransId="{50BF5303-BDEA-4549-A269-F1B8E3893564}"/>
    <dgm:cxn modelId="{2E957215-B63B-4A82-8575-EE96B8ADB532}" type="presOf" srcId="{BFBF1520-811E-444E-A79A-D9DE61D43581}" destId="{B6C1B6DD-1A7F-4239-919C-BC862BF79565}" srcOrd="1" destOrd="0" presId="urn:microsoft.com/office/officeart/2005/8/layout/orgChart1"/>
    <dgm:cxn modelId="{BEB84184-AC2C-4B30-A678-CB79FF4FAC94}" srcId="{DE275BB4-DB88-454E-A045-6FC61C0E5BA7}" destId="{EDC1B53F-EB18-4FEC-8EF8-1F1578D2A996}" srcOrd="1" destOrd="0" parTransId="{CC7FFE28-E56E-4CBF-BB3C-D0DCE3714362}" sibTransId="{382CD4D1-9F7B-4275-BEFD-CE8402A27F79}"/>
    <dgm:cxn modelId="{82D0823D-E730-49FE-90AD-8B540EFDA6EE}" type="presOf" srcId="{807BBC35-57A8-49D3-B1EC-D409BE8B947E}" destId="{5F996F5D-2325-4EDE-B0C4-BC4FED640150}" srcOrd="0" destOrd="0" presId="urn:microsoft.com/office/officeart/2005/8/layout/orgChart1"/>
    <dgm:cxn modelId="{D5AB661E-DB61-471C-A8BC-F63CF71CBF32}" type="presOf" srcId="{4EF71F34-E09E-4567-81E7-D318E9B8019A}" destId="{7E5BD69B-DFE6-41FD-B679-1AFF6D438889}" srcOrd="0" destOrd="0" presId="urn:microsoft.com/office/officeart/2005/8/layout/orgChart1"/>
    <dgm:cxn modelId="{A1DC34BA-9CA7-44B0-B998-F926B0D80D05}" srcId="{DE275BB4-DB88-454E-A045-6FC61C0E5BA7}" destId="{BFBF1520-811E-444E-A79A-D9DE61D43581}" srcOrd="3" destOrd="0" parTransId="{807BBC35-57A8-49D3-B1EC-D409BE8B947E}" sibTransId="{63102A3C-8394-452F-B314-3850CE5F88BB}"/>
    <dgm:cxn modelId="{FB1320D4-B09C-4BA3-9BF1-3DAB1C68C66B}" type="presOf" srcId="{BFBF1520-811E-444E-A79A-D9DE61D43581}" destId="{569579F4-D9FF-4E79-9DED-EFBA34110AFA}" srcOrd="0" destOrd="0" presId="urn:microsoft.com/office/officeart/2005/8/layout/orgChart1"/>
    <dgm:cxn modelId="{BF7D9DD3-1246-4063-BF9C-5CF99F41EBB5}" type="presOf" srcId="{1818CF71-7A4B-44B3-8535-919DEDBBBD10}" destId="{46CF4B4A-C679-4F5D-93FC-1A39B91C2B7F}" srcOrd="0" destOrd="0" presId="urn:microsoft.com/office/officeart/2005/8/layout/orgChart1"/>
    <dgm:cxn modelId="{6513D75F-E88D-4FFE-A07F-005864CE28CB}" type="presOf" srcId="{1818CF71-7A4B-44B3-8535-919DEDBBBD10}" destId="{8B311AD5-3689-447F-84CC-14E17528B944}" srcOrd="1" destOrd="0" presId="urn:microsoft.com/office/officeart/2005/8/layout/orgChart1"/>
    <dgm:cxn modelId="{4CF758C1-B8AA-4D20-A46E-215473F58482}" srcId="{DE275BB4-DB88-454E-A045-6FC61C0E5BA7}" destId="{721471CC-0AD7-4E5C-9855-A76DBDC0975C}" srcOrd="2" destOrd="0" parTransId="{4EF71F34-E09E-4567-81E7-D318E9B8019A}" sibTransId="{E277E649-ADD5-4999-8941-7039CACA1FBC}"/>
    <dgm:cxn modelId="{62C353FA-E438-487D-A9D4-438600D97FDD}" type="presOf" srcId="{DE275BB4-DB88-454E-A045-6FC61C0E5BA7}" destId="{439CCA02-DADD-4D4B-BCDD-F7C350A5B00A}" srcOrd="1" destOrd="0" presId="urn:microsoft.com/office/officeart/2005/8/layout/orgChart1"/>
    <dgm:cxn modelId="{CF6C81F2-FBB3-4F40-BA2A-2D3C3EFD3271}" type="presParOf" srcId="{D787EEC4-0807-476B-976D-47D5ED5439C6}" destId="{19D06DC8-52D7-442E-B964-4AAE65C669E0}" srcOrd="0" destOrd="0" presId="urn:microsoft.com/office/officeart/2005/8/layout/orgChart1"/>
    <dgm:cxn modelId="{5414DAB9-A8CF-46A7-AC6D-075057ACB5D8}" type="presParOf" srcId="{19D06DC8-52D7-442E-B964-4AAE65C669E0}" destId="{46FA8FAB-BA1F-402B-8D01-7BB6A9326298}" srcOrd="0" destOrd="0" presId="urn:microsoft.com/office/officeart/2005/8/layout/orgChart1"/>
    <dgm:cxn modelId="{6324F3BA-CE25-4B40-BD3D-5A2F9B8CC348}" type="presParOf" srcId="{46FA8FAB-BA1F-402B-8D01-7BB6A9326298}" destId="{B3FC30FF-88EF-4E09-8EEA-742BEF4F0616}" srcOrd="0" destOrd="0" presId="urn:microsoft.com/office/officeart/2005/8/layout/orgChart1"/>
    <dgm:cxn modelId="{CDACA16B-ACAB-4DA4-9584-330A14D210F1}" type="presParOf" srcId="{46FA8FAB-BA1F-402B-8D01-7BB6A9326298}" destId="{439CCA02-DADD-4D4B-BCDD-F7C350A5B00A}" srcOrd="1" destOrd="0" presId="urn:microsoft.com/office/officeart/2005/8/layout/orgChart1"/>
    <dgm:cxn modelId="{248C8440-6B2C-4D13-83A0-1083A3A17497}" type="presParOf" srcId="{19D06DC8-52D7-442E-B964-4AAE65C669E0}" destId="{9C34D44D-6B65-4135-AC57-239C03815D73}" srcOrd="1" destOrd="0" presId="urn:microsoft.com/office/officeart/2005/8/layout/orgChart1"/>
    <dgm:cxn modelId="{58DBEC20-9F9E-45D6-8B5F-77DF78C87B99}" type="presParOf" srcId="{9C34D44D-6B65-4135-AC57-239C03815D73}" destId="{2F4A9ABB-C220-44DB-A82E-2F171FD2C5FB}" srcOrd="0" destOrd="0" presId="urn:microsoft.com/office/officeart/2005/8/layout/orgChart1"/>
    <dgm:cxn modelId="{0D5F19C6-983C-43FA-815F-2FD2763472ED}" type="presParOf" srcId="{9C34D44D-6B65-4135-AC57-239C03815D73}" destId="{60B2E40E-F760-4D3C-9190-135B2C6CE5DE}" srcOrd="1" destOrd="0" presId="urn:microsoft.com/office/officeart/2005/8/layout/orgChart1"/>
    <dgm:cxn modelId="{BD4B532C-62F8-4632-878C-2F54CF7FA983}" type="presParOf" srcId="{60B2E40E-F760-4D3C-9190-135B2C6CE5DE}" destId="{9EA522BC-4BC2-4CEC-9976-03526A86409A}" srcOrd="0" destOrd="0" presId="urn:microsoft.com/office/officeart/2005/8/layout/orgChart1"/>
    <dgm:cxn modelId="{A8B8CF62-1C5E-4CF4-850D-815D448696C8}" type="presParOf" srcId="{9EA522BC-4BC2-4CEC-9976-03526A86409A}" destId="{46CF4B4A-C679-4F5D-93FC-1A39B91C2B7F}" srcOrd="0" destOrd="0" presId="urn:microsoft.com/office/officeart/2005/8/layout/orgChart1"/>
    <dgm:cxn modelId="{D139DE3A-B153-4DEF-9EF6-0A182A04318D}" type="presParOf" srcId="{9EA522BC-4BC2-4CEC-9976-03526A86409A}" destId="{8B311AD5-3689-447F-84CC-14E17528B944}" srcOrd="1" destOrd="0" presId="urn:microsoft.com/office/officeart/2005/8/layout/orgChart1"/>
    <dgm:cxn modelId="{E89D4E95-E21F-4A0A-BBD7-A7AA1A5E888A}" type="presParOf" srcId="{60B2E40E-F760-4D3C-9190-135B2C6CE5DE}" destId="{317431AC-D2C4-4EFF-92FF-2AA352C6806F}" srcOrd="1" destOrd="0" presId="urn:microsoft.com/office/officeart/2005/8/layout/orgChart1"/>
    <dgm:cxn modelId="{53121A0B-CD30-4F8D-81A4-A01363CA7A49}" type="presParOf" srcId="{60B2E40E-F760-4D3C-9190-135B2C6CE5DE}" destId="{C91F90F4-71F6-4C00-8E8F-4B313B6B616D}" srcOrd="2" destOrd="0" presId="urn:microsoft.com/office/officeart/2005/8/layout/orgChart1"/>
    <dgm:cxn modelId="{5344C27A-53D4-4B28-A116-B7514078259B}" type="presParOf" srcId="{9C34D44D-6B65-4135-AC57-239C03815D73}" destId="{A4F4534E-E753-4C52-8FF2-2DA87B6E90E9}" srcOrd="2" destOrd="0" presId="urn:microsoft.com/office/officeart/2005/8/layout/orgChart1"/>
    <dgm:cxn modelId="{5EE0C9C5-1D25-455A-8AFD-8F5FD84443C1}" type="presParOf" srcId="{9C34D44D-6B65-4135-AC57-239C03815D73}" destId="{695AE8D6-D709-49ED-BCAF-62B363EF3A7E}" srcOrd="3" destOrd="0" presId="urn:microsoft.com/office/officeart/2005/8/layout/orgChart1"/>
    <dgm:cxn modelId="{7DD28AE1-A9B1-47D0-8BA8-A1E393D03A32}" type="presParOf" srcId="{695AE8D6-D709-49ED-BCAF-62B363EF3A7E}" destId="{C8E81EAF-E383-4814-8C8A-CD06CE20FBF8}" srcOrd="0" destOrd="0" presId="urn:microsoft.com/office/officeart/2005/8/layout/orgChart1"/>
    <dgm:cxn modelId="{A6F96DC1-DB28-4350-B541-8428D9D73D29}" type="presParOf" srcId="{C8E81EAF-E383-4814-8C8A-CD06CE20FBF8}" destId="{449719D8-FEA0-4AE8-B0DE-49FAA0814E87}" srcOrd="0" destOrd="0" presId="urn:microsoft.com/office/officeart/2005/8/layout/orgChart1"/>
    <dgm:cxn modelId="{B35EA715-620F-47E1-A435-1592A46E4167}" type="presParOf" srcId="{C8E81EAF-E383-4814-8C8A-CD06CE20FBF8}" destId="{A0801ECB-CA14-43C0-A423-5466E6A245EF}" srcOrd="1" destOrd="0" presId="urn:microsoft.com/office/officeart/2005/8/layout/orgChart1"/>
    <dgm:cxn modelId="{DDEE15C7-D711-4BC4-9B05-D18C3D27D184}" type="presParOf" srcId="{695AE8D6-D709-49ED-BCAF-62B363EF3A7E}" destId="{67D5EE1C-20FB-4660-ADF1-8234852A3E3F}" srcOrd="1" destOrd="0" presId="urn:microsoft.com/office/officeart/2005/8/layout/orgChart1"/>
    <dgm:cxn modelId="{DC77CD03-E4AB-481B-B521-CD16FC7C70AB}" type="presParOf" srcId="{695AE8D6-D709-49ED-BCAF-62B363EF3A7E}" destId="{365C5ACC-4D00-4539-9047-17624C97AD31}" srcOrd="2" destOrd="0" presId="urn:microsoft.com/office/officeart/2005/8/layout/orgChart1"/>
    <dgm:cxn modelId="{42BDC091-04EE-409D-BE07-9D7510CE1DDA}" type="presParOf" srcId="{9C34D44D-6B65-4135-AC57-239C03815D73}" destId="{7E5BD69B-DFE6-41FD-B679-1AFF6D438889}" srcOrd="4" destOrd="0" presId="urn:microsoft.com/office/officeart/2005/8/layout/orgChart1"/>
    <dgm:cxn modelId="{FE00315D-195E-4CDC-B6E6-8011F6B80211}" type="presParOf" srcId="{9C34D44D-6B65-4135-AC57-239C03815D73}" destId="{BC57D4A1-DCBA-42BE-9FB8-508CFC59143A}" srcOrd="5" destOrd="0" presId="urn:microsoft.com/office/officeart/2005/8/layout/orgChart1"/>
    <dgm:cxn modelId="{52A45363-2B1E-4FD2-B2B6-1B6AF411127C}" type="presParOf" srcId="{BC57D4A1-DCBA-42BE-9FB8-508CFC59143A}" destId="{FFA24B59-4C0D-4EC3-82A6-5CD5D378992B}" srcOrd="0" destOrd="0" presId="urn:microsoft.com/office/officeart/2005/8/layout/orgChart1"/>
    <dgm:cxn modelId="{CF6705D2-0121-499F-814C-2B165B39066E}" type="presParOf" srcId="{FFA24B59-4C0D-4EC3-82A6-5CD5D378992B}" destId="{0008C3A4-30B2-4B6F-8CD5-9BE81E3025A4}" srcOrd="0" destOrd="0" presId="urn:microsoft.com/office/officeart/2005/8/layout/orgChart1"/>
    <dgm:cxn modelId="{966EA4E2-E70D-4386-A45D-1FD75991E2F3}" type="presParOf" srcId="{FFA24B59-4C0D-4EC3-82A6-5CD5D378992B}" destId="{54B58507-1604-40EB-95AF-C59DA1CA6D83}" srcOrd="1" destOrd="0" presId="urn:microsoft.com/office/officeart/2005/8/layout/orgChart1"/>
    <dgm:cxn modelId="{C8FEB2C7-07CF-40F6-A309-2BCC7E3181C6}" type="presParOf" srcId="{BC57D4A1-DCBA-42BE-9FB8-508CFC59143A}" destId="{DD08A301-3E6F-41B7-A972-F5990F2C7208}" srcOrd="1" destOrd="0" presId="urn:microsoft.com/office/officeart/2005/8/layout/orgChart1"/>
    <dgm:cxn modelId="{0E760C8C-305A-4E7B-846E-52F2B354CD5D}" type="presParOf" srcId="{BC57D4A1-DCBA-42BE-9FB8-508CFC59143A}" destId="{7D1229CA-5FAE-4F01-AB70-169618ACEAB6}" srcOrd="2" destOrd="0" presId="urn:microsoft.com/office/officeart/2005/8/layout/orgChart1"/>
    <dgm:cxn modelId="{7C949553-90CE-436F-AFAA-3A9C49A56E7C}" type="presParOf" srcId="{9C34D44D-6B65-4135-AC57-239C03815D73}" destId="{5F996F5D-2325-4EDE-B0C4-BC4FED640150}" srcOrd="6" destOrd="0" presId="urn:microsoft.com/office/officeart/2005/8/layout/orgChart1"/>
    <dgm:cxn modelId="{1367C041-13AE-469A-B891-FA63F56DE10D}" type="presParOf" srcId="{9C34D44D-6B65-4135-AC57-239C03815D73}" destId="{22CD6FE4-6546-45B6-B9AE-ED10D8A5788C}" srcOrd="7" destOrd="0" presId="urn:microsoft.com/office/officeart/2005/8/layout/orgChart1"/>
    <dgm:cxn modelId="{06F9158C-3764-46C8-AF53-60CC8B36CFDE}" type="presParOf" srcId="{22CD6FE4-6546-45B6-B9AE-ED10D8A5788C}" destId="{CA0CD64D-7467-4C53-A3E5-7DB342E0BCAB}" srcOrd="0" destOrd="0" presId="urn:microsoft.com/office/officeart/2005/8/layout/orgChart1"/>
    <dgm:cxn modelId="{A331307D-D489-44E4-BD66-F759C3A71D44}" type="presParOf" srcId="{CA0CD64D-7467-4C53-A3E5-7DB342E0BCAB}" destId="{569579F4-D9FF-4E79-9DED-EFBA34110AFA}" srcOrd="0" destOrd="0" presId="urn:microsoft.com/office/officeart/2005/8/layout/orgChart1"/>
    <dgm:cxn modelId="{5BA9BEF7-65D7-44D5-B646-63673F3102E2}" type="presParOf" srcId="{CA0CD64D-7467-4C53-A3E5-7DB342E0BCAB}" destId="{B6C1B6DD-1A7F-4239-919C-BC862BF79565}" srcOrd="1" destOrd="0" presId="urn:microsoft.com/office/officeart/2005/8/layout/orgChart1"/>
    <dgm:cxn modelId="{0F4C7619-DB68-4AE9-A8F9-27542DA40430}" type="presParOf" srcId="{22CD6FE4-6546-45B6-B9AE-ED10D8A5788C}" destId="{B8850A31-A569-4749-ABEB-84B1D059C341}" srcOrd="1" destOrd="0" presId="urn:microsoft.com/office/officeart/2005/8/layout/orgChart1"/>
    <dgm:cxn modelId="{E28A2680-C3D1-4933-8734-2B23B1ABC184}" type="presParOf" srcId="{22CD6FE4-6546-45B6-B9AE-ED10D8A5788C}" destId="{977CB8F9-4AA6-4084-91F4-D428BEB47457}" srcOrd="2" destOrd="0" presId="urn:microsoft.com/office/officeart/2005/8/layout/orgChart1"/>
    <dgm:cxn modelId="{D2D0F550-6510-443F-A8C0-BCD0A6793393}" type="presParOf" srcId="{19D06DC8-52D7-442E-B964-4AAE65C669E0}" destId="{553EE268-B61E-4F56-89D3-CA1E023B19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5ADD4-6427-4C89-BC23-386E748D44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EBABF35-7D9C-4B05-AA68-5EA65C125AC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๕</a:t>
          </a:r>
          <a:r>
            <a:rPr lang="en-US" sz="24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dirty="0" smtClean="0">
              <a:latin typeface="AngsanaUPC" pitchFamily="18" charset="-34"/>
              <a:cs typeface="AngsanaUPC" pitchFamily="18" charset="-34"/>
            </a:rPr>
            <a:t>การบังคับตามคำสั่งทางปกครอง</a:t>
          </a:r>
          <a:endParaRPr lang="th-TH" sz="2400" dirty="0"/>
        </a:p>
      </dgm:t>
    </dgm:pt>
    <dgm:pt modelId="{33CDE5E5-3852-4EEC-A49E-BF10D93CA490}" type="parTrans" cxnId="{92BA3851-FB71-4392-8BBD-80AB2EA1CF3E}">
      <dgm:prSet/>
      <dgm:spPr/>
      <dgm:t>
        <a:bodyPr/>
        <a:lstStyle/>
        <a:p>
          <a:endParaRPr lang="th-TH"/>
        </a:p>
      </dgm:t>
    </dgm:pt>
    <dgm:pt modelId="{9D6B8563-0751-42C4-B1A9-7C50AA96A1AD}" type="sibTrans" cxnId="{92BA3851-FB71-4392-8BBD-80AB2EA1CF3E}">
      <dgm:prSet/>
      <dgm:spPr/>
      <dgm:t>
        <a:bodyPr/>
        <a:lstStyle/>
        <a:p>
          <a:endParaRPr lang="th-TH"/>
        </a:p>
      </dgm:t>
    </dgm:pt>
    <dgm:pt modelId="{8074437E-D2D8-4BDA-ACE1-73BBBDE7F60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สั่งให้ชำระเงิน</a:t>
          </a:r>
          <a:endParaRPr lang="th-TH" sz="2400" dirty="0"/>
        </a:p>
      </dgm:t>
    </dgm:pt>
    <dgm:pt modelId="{CB2DDA38-3E53-41B1-B2BE-3ACF35924ED9}" type="parTrans" cxnId="{10427A66-1526-40A9-A6F0-BC8FEF73F4E6}">
      <dgm:prSet/>
      <dgm:spPr/>
      <dgm:t>
        <a:bodyPr/>
        <a:lstStyle/>
        <a:p>
          <a:endParaRPr lang="th-TH"/>
        </a:p>
      </dgm:t>
    </dgm:pt>
    <dgm:pt modelId="{8F0F0D8E-E540-4E72-97E9-8F948FE02B5A}" type="sibTrans" cxnId="{10427A66-1526-40A9-A6F0-BC8FEF73F4E6}">
      <dgm:prSet/>
      <dgm:spPr/>
      <dgm:t>
        <a:bodyPr/>
        <a:lstStyle/>
        <a:p>
          <a:endParaRPr lang="th-TH"/>
        </a:p>
      </dgm:t>
    </dgm:pt>
    <dgm:pt modelId="{81F33006-AE22-403B-BACE-26C82384FDC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400" dirty="0" smtClean="0">
              <a:latin typeface="AngsanaUPC" pitchFamily="18" charset="-34"/>
              <a:cs typeface="AngsanaUPC" pitchFamily="18" charset="-34"/>
            </a:rPr>
            <a:t>สั่งให้กระทำหรือละเว้นกระทำ</a:t>
          </a:r>
          <a:endParaRPr lang="th-TH" sz="2400" dirty="0"/>
        </a:p>
      </dgm:t>
    </dgm:pt>
    <dgm:pt modelId="{3C964402-2EDA-4E4D-A8C0-E911E35C9C30}" type="parTrans" cxnId="{E7CEB171-F1EF-4334-A0D1-54B5001E483C}">
      <dgm:prSet/>
      <dgm:spPr/>
      <dgm:t>
        <a:bodyPr/>
        <a:lstStyle/>
        <a:p>
          <a:endParaRPr lang="th-TH"/>
        </a:p>
      </dgm:t>
    </dgm:pt>
    <dgm:pt modelId="{E63F0677-18DB-4985-8609-797450CB0C63}" type="sibTrans" cxnId="{E7CEB171-F1EF-4334-A0D1-54B5001E483C}">
      <dgm:prSet/>
      <dgm:spPr/>
      <dgm:t>
        <a:bodyPr/>
        <a:lstStyle/>
        <a:p>
          <a:endParaRPr lang="th-TH"/>
        </a:p>
      </dgm:t>
    </dgm:pt>
    <dgm:pt modelId="{B66F0BD9-586B-49D1-8926-6096543FC566}" type="pres">
      <dgm:prSet presAssocID="{78B5ADD4-6427-4C89-BC23-386E748D44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105FD2D-480A-4C88-857B-CAB429EF925E}" type="pres">
      <dgm:prSet presAssocID="{3EBABF35-7D9C-4B05-AA68-5EA65C125AC7}" presName="hierRoot1" presStyleCnt="0">
        <dgm:presLayoutVars>
          <dgm:hierBranch val="init"/>
        </dgm:presLayoutVars>
      </dgm:prSet>
      <dgm:spPr/>
    </dgm:pt>
    <dgm:pt modelId="{C2477FB7-3CD8-4D82-ADC5-3942692F41B9}" type="pres">
      <dgm:prSet presAssocID="{3EBABF35-7D9C-4B05-AA68-5EA65C125AC7}" presName="rootComposite1" presStyleCnt="0"/>
      <dgm:spPr/>
    </dgm:pt>
    <dgm:pt modelId="{B4562979-2F4A-4E92-BE6C-377A660722BA}" type="pres">
      <dgm:prSet presAssocID="{3EBABF35-7D9C-4B05-AA68-5EA65C125AC7}" presName="rootText1" presStyleLbl="node0" presStyleIdx="0" presStyleCnt="1" custScaleX="135137" custScaleY="129471" custLinFactY="-93066" custLinFactNeighborX="6123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DF74F5B-BEEF-40DB-9498-D989D0FAABB9}" type="pres">
      <dgm:prSet presAssocID="{3EBABF35-7D9C-4B05-AA68-5EA65C125AC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8CFAA722-E907-458F-805C-9AFFD5F822E1}" type="pres">
      <dgm:prSet presAssocID="{3EBABF35-7D9C-4B05-AA68-5EA65C125AC7}" presName="hierChild2" presStyleCnt="0"/>
      <dgm:spPr/>
    </dgm:pt>
    <dgm:pt modelId="{7DEC978F-F8A9-4B85-8FF4-334FB9B5EF55}" type="pres">
      <dgm:prSet presAssocID="{CB2DDA38-3E53-41B1-B2BE-3ACF35924ED9}" presName="Name37" presStyleLbl="parChTrans1D2" presStyleIdx="0" presStyleCnt="2"/>
      <dgm:spPr/>
      <dgm:t>
        <a:bodyPr/>
        <a:lstStyle/>
        <a:p>
          <a:endParaRPr lang="th-TH"/>
        </a:p>
      </dgm:t>
    </dgm:pt>
    <dgm:pt modelId="{9CE3FCA1-D682-48ED-8D6D-7515718FACD7}" type="pres">
      <dgm:prSet presAssocID="{8074437E-D2D8-4BDA-ACE1-73BBBDE7F604}" presName="hierRoot2" presStyleCnt="0">
        <dgm:presLayoutVars>
          <dgm:hierBranch val="init"/>
        </dgm:presLayoutVars>
      </dgm:prSet>
      <dgm:spPr/>
    </dgm:pt>
    <dgm:pt modelId="{D30512F1-58EE-430B-9DD2-26D46B0D2FF8}" type="pres">
      <dgm:prSet presAssocID="{8074437E-D2D8-4BDA-ACE1-73BBBDE7F604}" presName="rootComposite" presStyleCnt="0"/>
      <dgm:spPr/>
    </dgm:pt>
    <dgm:pt modelId="{16777E45-A7E6-465E-9916-561F24F98620}" type="pres">
      <dgm:prSet presAssocID="{8074437E-D2D8-4BDA-ACE1-73BBBDE7F604}" presName="rootText" presStyleLbl="node2" presStyleIdx="0" presStyleCnt="2" custScaleX="122850" custScaleY="105788" custLinFactY="-10033" custLinFactNeighborX="-15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B86B4CD-200B-48DE-9CA4-3B4F8A51FFEF}" type="pres">
      <dgm:prSet presAssocID="{8074437E-D2D8-4BDA-ACE1-73BBBDE7F604}" presName="rootConnector" presStyleLbl="node2" presStyleIdx="0" presStyleCnt="2"/>
      <dgm:spPr/>
      <dgm:t>
        <a:bodyPr/>
        <a:lstStyle/>
        <a:p>
          <a:endParaRPr lang="th-TH"/>
        </a:p>
      </dgm:t>
    </dgm:pt>
    <dgm:pt modelId="{BBF4907F-B2D1-49AD-810B-A167A46897B1}" type="pres">
      <dgm:prSet presAssocID="{8074437E-D2D8-4BDA-ACE1-73BBBDE7F604}" presName="hierChild4" presStyleCnt="0"/>
      <dgm:spPr/>
    </dgm:pt>
    <dgm:pt modelId="{0A331382-89D7-4574-AC3D-F464C30383BD}" type="pres">
      <dgm:prSet presAssocID="{8074437E-D2D8-4BDA-ACE1-73BBBDE7F604}" presName="hierChild5" presStyleCnt="0"/>
      <dgm:spPr/>
    </dgm:pt>
    <dgm:pt modelId="{B3428687-7774-4E63-86EF-39FF2F97AF99}" type="pres">
      <dgm:prSet presAssocID="{3C964402-2EDA-4E4D-A8C0-E911E35C9C30}" presName="Name37" presStyleLbl="parChTrans1D2" presStyleIdx="1" presStyleCnt="2"/>
      <dgm:spPr/>
      <dgm:t>
        <a:bodyPr/>
        <a:lstStyle/>
        <a:p>
          <a:endParaRPr lang="th-TH"/>
        </a:p>
      </dgm:t>
    </dgm:pt>
    <dgm:pt modelId="{7E4024D9-A709-43E9-A336-ACE1287074E7}" type="pres">
      <dgm:prSet presAssocID="{81F33006-AE22-403B-BACE-26C82384FDCC}" presName="hierRoot2" presStyleCnt="0">
        <dgm:presLayoutVars>
          <dgm:hierBranch val="init"/>
        </dgm:presLayoutVars>
      </dgm:prSet>
      <dgm:spPr/>
    </dgm:pt>
    <dgm:pt modelId="{9DF66428-A32D-4AB1-A628-F4F7A98D136B}" type="pres">
      <dgm:prSet presAssocID="{81F33006-AE22-403B-BACE-26C82384FDCC}" presName="rootComposite" presStyleCnt="0"/>
      <dgm:spPr/>
    </dgm:pt>
    <dgm:pt modelId="{6FE380B8-C135-4B06-8CC7-69C58C105F48}" type="pres">
      <dgm:prSet presAssocID="{81F33006-AE22-403B-BACE-26C82384FDCC}" presName="rootText" presStyleLbl="node2" presStyleIdx="1" presStyleCnt="2" custScaleX="144570" custScaleY="145187" custLinFactNeighborX="-81603" custLinFactNeighborY="5609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6635E4F-23D2-4A1B-B7CA-32D2AB0DB16F}" type="pres">
      <dgm:prSet presAssocID="{81F33006-AE22-403B-BACE-26C82384FDCC}" presName="rootConnector" presStyleLbl="node2" presStyleIdx="1" presStyleCnt="2"/>
      <dgm:spPr/>
      <dgm:t>
        <a:bodyPr/>
        <a:lstStyle/>
        <a:p>
          <a:endParaRPr lang="th-TH"/>
        </a:p>
      </dgm:t>
    </dgm:pt>
    <dgm:pt modelId="{6643EF4D-174D-43BB-B1AF-A5ABDE4E7816}" type="pres">
      <dgm:prSet presAssocID="{81F33006-AE22-403B-BACE-26C82384FDCC}" presName="hierChild4" presStyleCnt="0"/>
      <dgm:spPr/>
    </dgm:pt>
    <dgm:pt modelId="{6BF96EC8-5217-4D84-86E4-46BE41A11E9A}" type="pres">
      <dgm:prSet presAssocID="{81F33006-AE22-403B-BACE-26C82384FDCC}" presName="hierChild5" presStyleCnt="0"/>
      <dgm:spPr/>
    </dgm:pt>
    <dgm:pt modelId="{6E03558B-C52E-4D10-887D-8932B7185E3E}" type="pres">
      <dgm:prSet presAssocID="{3EBABF35-7D9C-4B05-AA68-5EA65C125AC7}" presName="hierChild3" presStyleCnt="0"/>
      <dgm:spPr/>
    </dgm:pt>
  </dgm:ptLst>
  <dgm:cxnLst>
    <dgm:cxn modelId="{1F225315-7CAF-4D50-9A69-CA2E1FD4173C}" type="presOf" srcId="{81F33006-AE22-403B-BACE-26C82384FDCC}" destId="{6FE380B8-C135-4B06-8CC7-69C58C105F48}" srcOrd="0" destOrd="0" presId="urn:microsoft.com/office/officeart/2005/8/layout/orgChart1"/>
    <dgm:cxn modelId="{0C3426BD-A358-4644-928B-27813CC5DA7C}" type="presOf" srcId="{3EBABF35-7D9C-4B05-AA68-5EA65C125AC7}" destId="{B4562979-2F4A-4E92-BE6C-377A660722BA}" srcOrd="0" destOrd="0" presId="urn:microsoft.com/office/officeart/2005/8/layout/orgChart1"/>
    <dgm:cxn modelId="{B1A37743-5519-457A-9A80-B2EA9E086E0A}" type="presOf" srcId="{3C964402-2EDA-4E4D-A8C0-E911E35C9C30}" destId="{B3428687-7774-4E63-86EF-39FF2F97AF99}" srcOrd="0" destOrd="0" presId="urn:microsoft.com/office/officeart/2005/8/layout/orgChart1"/>
    <dgm:cxn modelId="{77FC0E71-E6EC-4FC3-9148-D7908515DFF5}" type="presOf" srcId="{8074437E-D2D8-4BDA-ACE1-73BBBDE7F604}" destId="{16777E45-A7E6-465E-9916-561F24F98620}" srcOrd="0" destOrd="0" presId="urn:microsoft.com/office/officeart/2005/8/layout/orgChart1"/>
    <dgm:cxn modelId="{9DC2F4D0-B664-4C6F-90E8-D24ABCB11B29}" type="presOf" srcId="{78B5ADD4-6427-4C89-BC23-386E748D448D}" destId="{B66F0BD9-586B-49D1-8926-6096543FC566}" srcOrd="0" destOrd="0" presId="urn:microsoft.com/office/officeart/2005/8/layout/orgChart1"/>
    <dgm:cxn modelId="{30A6213D-FBF5-4389-BB67-E1999641ED06}" type="presOf" srcId="{81F33006-AE22-403B-BACE-26C82384FDCC}" destId="{46635E4F-23D2-4A1B-B7CA-32D2AB0DB16F}" srcOrd="1" destOrd="0" presId="urn:microsoft.com/office/officeart/2005/8/layout/orgChart1"/>
    <dgm:cxn modelId="{92BA3851-FB71-4392-8BBD-80AB2EA1CF3E}" srcId="{78B5ADD4-6427-4C89-BC23-386E748D448D}" destId="{3EBABF35-7D9C-4B05-AA68-5EA65C125AC7}" srcOrd="0" destOrd="0" parTransId="{33CDE5E5-3852-4EEC-A49E-BF10D93CA490}" sibTransId="{9D6B8563-0751-42C4-B1A9-7C50AA96A1AD}"/>
    <dgm:cxn modelId="{9AC73705-A899-43F5-9CC8-EDEE32A33DBC}" type="presOf" srcId="{8074437E-D2D8-4BDA-ACE1-73BBBDE7F604}" destId="{1B86B4CD-200B-48DE-9CA4-3B4F8A51FFEF}" srcOrd="1" destOrd="0" presId="urn:microsoft.com/office/officeart/2005/8/layout/orgChart1"/>
    <dgm:cxn modelId="{E7CEB171-F1EF-4334-A0D1-54B5001E483C}" srcId="{3EBABF35-7D9C-4B05-AA68-5EA65C125AC7}" destId="{81F33006-AE22-403B-BACE-26C82384FDCC}" srcOrd="1" destOrd="0" parTransId="{3C964402-2EDA-4E4D-A8C0-E911E35C9C30}" sibTransId="{E63F0677-18DB-4985-8609-797450CB0C63}"/>
    <dgm:cxn modelId="{FD378EB5-4810-4D4A-8511-94034EED16C3}" type="presOf" srcId="{CB2DDA38-3E53-41B1-B2BE-3ACF35924ED9}" destId="{7DEC978F-F8A9-4B85-8FF4-334FB9B5EF55}" srcOrd="0" destOrd="0" presId="urn:microsoft.com/office/officeart/2005/8/layout/orgChart1"/>
    <dgm:cxn modelId="{652912EE-2E04-4896-A599-A589C8BA03C7}" type="presOf" srcId="{3EBABF35-7D9C-4B05-AA68-5EA65C125AC7}" destId="{9DF74F5B-BEEF-40DB-9498-D989D0FAABB9}" srcOrd="1" destOrd="0" presId="urn:microsoft.com/office/officeart/2005/8/layout/orgChart1"/>
    <dgm:cxn modelId="{10427A66-1526-40A9-A6F0-BC8FEF73F4E6}" srcId="{3EBABF35-7D9C-4B05-AA68-5EA65C125AC7}" destId="{8074437E-D2D8-4BDA-ACE1-73BBBDE7F604}" srcOrd="0" destOrd="0" parTransId="{CB2DDA38-3E53-41B1-B2BE-3ACF35924ED9}" sibTransId="{8F0F0D8E-E540-4E72-97E9-8F948FE02B5A}"/>
    <dgm:cxn modelId="{73383E5D-5DFB-4A42-BB62-587F8D2B97F6}" type="presParOf" srcId="{B66F0BD9-586B-49D1-8926-6096543FC566}" destId="{3105FD2D-480A-4C88-857B-CAB429EF925E}" srcOrd="0" destOrd="0" presId="urn:microsoft.com/office/officeart/2005/8/layout/orgChart1"/>
    <dgm:cxn modelId="{4D585763-D9F9-48D9-A141-641CB2D3E600}" type="presParOf" srcId="{3105FD2D-480A-4C88-857B-CAB429EF925E}" destId="{C2477FB7-3CD8-4D82-ADC5-3942692F41B9}" srcOrd="0" destOrd="0" presId="urn:microsoft.com/office/officeart/2005/8/layout/orgChart1"/>
    <dgm:cxn modelId="{16B362A8-6DC7-4FBD-8504-4B7036EF1D11}" type="presParOf" srcId="{C2477FB7-3CD8-4D82-ADC5-3942692F41B9}" destId="{B4562979-2F4A-4E92-BE6C-377A660722BA}" srcOrd="0" destOrd="0" presId="urn:microsoft.com/office/officeart/2005/8/layout/orgChart1"/>
    <dgm:cxn modelId="{598E2DB7-16A7-47D9-90A4-C872DEBF5542}" type="presParOf" srcId="{C2477FB7-3CD8-4D82-ADC5-3942692F41B9}" destId="{9DF74F5B-BEEF-40DB-9498-D989D0FAABB9}" srcOrd="1" destOrd="0" presId="urn:microsoft.com/office/officeart/2005/8/layout/orgChart1"/>
    <dgm:cxn modelId="{04AB48AA-1193-4D06-A3FA-9583BEAA5F8D}" type="presParOf" srcId="{3105FD2D-480A-4C88-857B-CAB429EF925E}" destId="{8CFAA722-E907-458F-805C-9AFFD5F822E1}" srcOrd="1" destOrd="0" presId="urn:microsoft.com/office/officeart/2005/8/layout/orgChart1"/>
    <dgm:cxn modelId="{79DEB989-3598-4C89-8863-3D175F419EF5}" type="presParOf" srcId="{8CFAA722-E907-458F-805C-9AFFD5F822E1}" destId="{7DEC978F-F8A9-4B85-8FF4-334FB9B5EF55}" srcOrd="0" destOrd="0" presId="urn:microsoft.com/office/officeart/2005/8/layout/orgChart1"/>
    <dgm:cxn modelId="{14A85056-0C5E-4C67-9DBB-5F31941AD84F}" type="presParOf" srcId="{8CFAA722-E907-458F-805C-9AFFD5F822E1}" destId="{9CE3FCA1-D682-48ED-8D6D-7515718FACD7}" srcOrd="1" destOrd="0" presId="urn:microsoft.com/office/officeart/2005/8/layout/orgChart1"/>
    <dgm:cxn modelId="{16CDFCDA-4A61-4B31-A8EA-2F1233F138EA}" type="presParOf" srcId="{9CE3FCA1-D682-48ED-8D6D-7515718FACD7}" destId="{D30512F1-58EE-430B-9DD2-26D46B0D2FF8}" srcOrd="0" destOrd="0" presId="urn:microsoft.com/office/officeart/2005/8/layout/orgChart1"/>
    <dgm:cxn modelId="{12193575-0DD0-4A0B-820E-78862452D1F9}" type="presParOf" srcId="{D30512F1-58EE-430B-9DD2-26D46B0D2FF8}" destId="{16777E45-A7E6-465E-9916-561F24F98620}" srcOrd="0" destOrd="0" presId="urn:microsoft.com/office/officeart/2005/8/layout/orgChart1"/>
    <dgm:cxn modelId="{F0C6D781-5424-4F49-BAD3-2557CD206BEB}" type="presParOf" srcId="{D30512F1-58EE-430B-9DD2-26D46B0D2FF8}" destId="{1B86B4CD-200B-48DE-9CA4-3B4F8A51FFEF}" srcOrd="1" destOrd="0" presId="urn:microsoft.com/office/officeart/2005/8/layout/orgChart1"/>
    <dgm:cxn modelId="{3B0ABDE1-C907-4709-ACFE-037C67EB3D54}" type="presParOf" srcId="{9CE3FCA1-D682-48ED-8D6D-7515718FACD7}" destId="{BBF4907F-B2D1-49AD-810B-A167A46897B1}" srcOrd="1" destOrd="0" presId="urn:microsoft.com/office/officeart/2005/8/layout/orgChart1"/>
    <dgm:cxn modelId="{0BDFAEAE-A45A-4173-86BB-8D8A0C26D3A8}" type="presParOf" srcId="{9CE3FCA1-D682-48ED-8D6D-7515718FACD7}" destId="{0A331382-89D7-4574-AC3D-F464C30383BD}" srcOrd="2" destOrd="0" presId="urn:microsoft.com/office/officeart/2005/8/layout/orgChart1"/>
    <dgm:cxn modelId="{A11A3B53-36B8-4B68-B310-9B4B634E6890}" type="presParOf" srcId="{8CFAA722-E907-458F-805C-9AFFD5F822E1}" destId="{B3428687-7774-4E63-86EF-39FF2F97AF99}" srcOrd="2" destOrd="0" presId="urn:microsoft.com/office/officeart/2005/8/layout/orgChart1"/>
    <dgm:cxn modelId="{110D9BBF-AB73-4970-A525-7A334EAF3211}" type="presParOf" srcId="{8CFAA722-E907-458F-805C-9AFFD5F822E1}" destId="{7E4024D9-A709-43E9-A336-ACE1287074E7}" srcOrd="3" destOrd="0" presId="urn:microsoft.com/office/officeart/2005/8/layout/orgChart1"/>
    <dgm:cxn modelId="{13FB03D3-E483-4A42-AB13-1362C6B0CED6}" type="presParOf" srcId="{7E4024D9-A709-43E9-A336-ACE1287074E7}" destId="{9DF66428-A32D-4AB1-A628-F4F7A98D136B}" srcOrd="0" destOrd="0" presId="urn:microsoft.com/office/officeart/2005/8/layout/orgChart1"/>
    <dgm:cxn modelId="{C806ABCC-B1B1-497C-BED5-677519265F00}" type="presParOf" srcId="{9DF66428-A32D-4AB1-A628-F4F7A98D136B}" destId="{6FE380B8-C135-4B06-8CC7-69C58C105F48}" srcOrd="0" destOrd="0" presId="urn:microsoft.com/office/officeart/2005/8/layout/orgChart1"/>
    <dgm:cxn modelId="{431D4DD3-7E7A-4889-8B7A-922503A5525C}" type="presParOf" srcId="{9DF66428-A32D-4AB1-A628-F4F7A98D136B}" destId="{46635E4F-23D2-4A1B-B7CA-32D2AB0DB16F}" srcOrd="1" destOrd="0" presId="urn:microsoft.com/office/officeart/2005/8/layout/orgChart1"/>
    <dgm:cxn modelId="{19A43CA4-8186-499B-BCD1-6D1ACA419682}" type="presParOf" srcId="{7E4024D9-A709-43E9-A336-ACE1287074E7}" destId="{6643EF4D-174D-43BB-B1AF-A5ABDE4E7816}" srcOrd="1" destOrd="0" presId="urn:microsoft.com/office/officeart/2005/8/layout/orgChart1"/>
    <dgm:cxn modelId="{49449E76-2E0C-487A-B7CB-3CC36D9C678A}" type="presParOf" srcId="{7E4024D9-A709-43E9-A336-ACE1287074E7}" destId="{6BF96EC8-5217-4D84-86E4-46BE41A11E9A}" srcOrd="2" destOrd="0" presId="urn:microsoft.com/office/officeart/2005/8/layout/orgChart1"/>
    <dgm:cxn modelId="{A25BE76D-5412-456C-B5CE-3C908D1F9A0A}" type="presParOf" srcId="{3105FD2D-480A-4C88-857B-CAB429EF925E}" destId="{6E03558B-C52E-4D10-887D-8932B7185E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48E08-F1EC-409B-87BA-603CB4C65F53}">
      <dsp:nvSpPr>
        <dsp:cNvPr id="0" name=""/>
        <dsp:cNvSpPr/>
      </dsp:nvSpPr>
      <dsp:spPr>
        <a:xfrm>
          <a:off x="1344849" y="939661"/>
          <a:ext cx="836332" cy="64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536"/>
              </a:lnTo>
              <a:lnTo>
                <a:pt x="836332" y="557536"/>
              </a:lnTo>
              <a:lnTo>
                <a:pt x="836332" y="6445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CE6EF-BDBC-4675-9B70-1F966D2169EF}">
      <dsp:nvSpPr>
        <dsp:cNvPr id="0" name=""/>
        <dsp:cNvSpPr/>
      </dsp:nvSpPr>
      <dsp:spPr>
        <a:xfrm>
          <a:off x="725025" y="939661"/>
          <a:ext cx="619824" cy="669122"/>
        </a:xfrm>
        <a:custGeom>
          <a:avLst/>
          <a:gdLst/>
          <a:ahLst/>
          <a:cxnLst/>
          <a:rect l="0" t="0" r="0" b="0"/>
          <a:pathLst>
            <a:path>
              <a:moveTo>
                <a:pt x="619824" y="0"/>
              </a:moveTo>
              <a:lnTo>
                <a:pt x="619824" y="582143"/>
              </a:lnTo>
              <a:lnTo>
                <a:pt x="0" y="582143"/>
              </a:lnTo>
              <a:lnTo>
                <a:pt x="0" y="6691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0F8F2-C68A-4DCB-A452-65C915CEB3DC}">
      <dsp:nvSpPr>
        <dsp:cNvPr id="0" name=""/>
        <dsp:cNvSpPr/>
      </dsp:nvSpPr>
      <dsp:spPr>
        <a:xfrm>
          <a:off x="329798" y="0"/>
          <a:ext cx="2030102" cy="9396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๑</a:t>
          </a:r>
          <a:r>
            <a:rPr lang="en-US" sz="2400" kern="12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การเข้าสู่กระบวนพิจารณาทางปกครอง</a:t>
          </a:r>
          <a:endParaRPr lang="th-TH" sz="2400" kern="1200" dirty="0"/>
        </a:p>
      </dsp:txBody>
      <dsp:txXfrm>
        <a:off x="329798" y="0"/>
        <a:ext cx="2030102" cy="939661"/>
      </dsp:txXfrm>
    </dsp:sp>
    <dsp:sp modelId="{781A433B-0C0F-460A-81CE-FE6EE9B48603}">
      <dsp:nvSpPr>
        <dsp:cNvPr id="0" name=""/>
        <dsp:cNvSpPr/>
      </dsp:nvSpPr>
      <dsp:spPr>
        <a:xfrm>
          <a:off x="0" y="1608783"/>
          <a:ext cx="1450050" cy="7117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คู่กรณี</a:t>
          </a:r>
          <a:endParaRPr lang="th-TH" sz="2400" kern="1200" dirty="0">
            <a:latin typeface="AngsanaUPC" pitchFamily="18" charset="-34"/>
            <a:cs typeface="AngsanaUPC" pitchFamily="18" charset="-34"/>
          </a:endParaRPr>
        </a:p>
      </dsp:txBody>
      <dsp:txXfrm>
        <a:off x="0" y="1608783"/>
        <a:ext cx="1450050" cy="711705"/>
      </dsp:txXfrm>
    </dsp:sp>
    <dsp:sp modelId="{2AA7048C-5581-486D-8AD8-6E429FF0FC73}">
      <dsp:nvSpPr>
        <dsp:cNvPr id="0" name=""/>
        <dsp:cNvSpPr/>
      </dsp:nvSpPr>
      <dsp:spPr>
        <a:xfrm>
          <a:off x="1626060" y="1584176"/>
          <a:ext cx="1110243" cy="7333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เจ้าหน้าที่</a:t>
          </a:r>
          <a:endParaRPr lang="th-TH" sz="2400" kern="1200" dirty="0">
            <a:latin typeface="AngsanaUPC" pitchFamily="18" charset="-34"/>
            <a:cs typeface="AngsanaUPC" pitchFamily="18" charset="-34"/>
          </a:endParaRPr>
        </a:p>
      </dsp:txBody>
      <dsp:txXfrm>
        <a:off x="1626060" y="1584176"/>
        <a:ext cx="1110243" cy="73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97303-945E-4A43-8F6D-10B546819F17}">
      <dsp:nvSpPr>
        <dsp:cNvPr id="0" name=""/>
        <dsp:cNvSpPr/>
      </dsp:nvSpPr>
      <dsp:spPr>
        <a:xfrm>
          <a:off x="1477724" y="867384"/>
          <a:ext cx="1281254" cy="2144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81"/>
              </a:lnTo>
              <a:lnTo>
                <a:pt x="1281254" y="2051081"/>
              </a:lnTo>
              <a:lnTo>
                <a:pt x="1281254" y="21440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05A2-7475-47B4-A6F7-AD7308A7AF04}">
      <dsp:nvSpPr>
        <dsp:cNvPr id="0" name=""/>
        <dsp:cNvSpPr/>
      </dsp:nvSpPr>
      <dsp:spPr>
        <a:xfrm>
          <a:off x="975251" y="867384"/>
          <a:ext cx="502473" cy="2134204"/>
        </a:xfrm>
        <a:custGeom>
          <a:avLst/>
          <a:gdLst/>
          <a:ahLst/>
          <a:cxnLst/>
          <a:rect l="0" t="0" r="0" b="0"/>
          <a:pathLst>
            <a:path>
              <a:moveTo>
                <a:pt x="502473" y="0"/>
              </a:moveTo>
              <a:lnTo>
                <a:pt x="502473" y="2041186"/>
              </a:lnTo>
              <a:lnTo>
                <a:pt x="0" y="2041186"/>
              </a:lnTo>
              <a:lnTo>
                <a:pt x="0" y="21342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380A8-901C-4BB2-AB1F-72A8D4DE932A}">
      <dsp:nvSpPr>
        <dsp:cNvPr id="0" name=""/>
        <dsp:cNvSpPr/>
      </dsp:nvSpPr>
      <dsp:spPr>
        <a:xfrm>
          <a:off x="648073" y="72007"/>
          <a:ext cx="1659302" cy="7953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๒</a:t>
          </a:r>
          <a:r>
            <a:rPr lang="en-US" sz="2400" kern="1200" dirty="0" smtClean="0">
              <a:latin typeface="AngsanaUPC" pitchFamily="18" charset="-34"/>
              <a:cs typeface="AngsanaUPC" pitchFamily="18" charset="-34"/>
            </a:rPr>
            <a:t> </a:t>
          </a: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การพิจารณาทางปกครอง</a:t>
          </a:r>
          <a:endParaRPr lang="th-TH" sz="2400" kern="1200" dirty="0"/>
        </a:p>
      </dsp:txBody>
      <dsp:txXfrm>
        <a:off x="648073" y="72007"/>
        <a:ext cx="1659302" cy="795376"/>
      </dsp:txXfrm>
    </dsp:sp>
    <dsp:sp modelId="{A9A8D5DB-5DFB-42B8-BB65-F69F44D33053}">
      <dsp:nvSpPr>
        <dsp:cNvPr id="0" name=""/>
        <dsp:cNvSpPr/>
      </dsp:nvSpPr>
      <dsp:spPr>
        <a:xfrm>
          <a:off x="0" y="3001588"/>
          <a:ext cx="1950502" cy="10308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หลัการพิจารณาต้องมีประสิทธิภาพ</a:t>
          </a:r>
          <a:endParaRPr lang="th-TH" sz="2400" kern="1200" dirty="0">
            <a:latin typeface="AngsanaUPC" pitchFamily="18" charset="-34"/>
            <a:cs typeface="AngsanaUPC" pitchFamily="18" charset="-34"/>
          </a:endParaRPr>
        </a:p>
      </dsp:txBody>
      <dsp:txXfrm>
        <a:off x="0" y="3001588"/>
        <a:ext cx="1950502" cy="1030862"/>
      </dsp:txXfrm>
    </dsp:sp>
    <dsp:sp modelId="{2409454E-A7EA-4497-BCE0-235035D7526D}">
      <dsp:nvSpPr>
        <dsp:cNvPr id="0" name=""/>
        <dsp:cNvSpPr/>
      </dsp:nvSpPr>
      <dsp:spPr>
        <a:xfrm>
          <a:off x="2016224" y="3011483"/>
          <a:ext cx="1485508" cy="8769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หลักการพิจารณาโดยเปิดเผย</a:t>
          </a:r>
          <a:endParaRPr lang="th-TH" sz="2400" kern="1200" dirty="0">
            <a:latin typeface="AngsanaUPC" pitchFamily="18" charset="-34"/>
            <a:cs typeface="AngsanaUPC" pitchFamily="18" charset="-34"/>
          </a:endParaRPr>
        </a:p>
      </dsp:txBody>
      <dsp:txXfrm>
        <a:off x="2016224" y="3011483"/>
        <a:ext cx="1485508" cy="876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44AF6-AB4E-4C8E-AA7D-0B13EDFC56B4}">
      <dsp:nvSpPr>
        <dsp:cNvPr id="0" name=""/>
        <dsp:cNvSpPr/>
      </dsp:nvSpPr>
      <dsp:spPr>
        <a:xfrm>
          <a:off x="4018" y="72640"/>
          <a:ext cx="1245691" cy="747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๑</a:t>
          </a:r>
          <a:endParaRPr lang="th-TH" sz="2900" kern="1200" dirty="0"/>
        </a:p>
      </dsp:txBody>
      <dsp:txXfrm>
        <a:off x="25909" y="94531"/>
        <a:ext cx="1201909" cy="703632"/>
      </dsp:txXfrm>
    </dsp:sp>
    <dsp:sp modelId="{87EBC772-FFDB-44D5-9B82-8E95F81F059D}">
      <dsp:nvSpPr>
        <dsp:cNvPr id="0" name=""/>
        <dsp:cNvSpPr/>
      </dsp:nvSpPr>
      <dsp:spPr>
        <a:xfrm>
          <a:off x="1374278" y="29188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1374278" y="353668"/>
        <a:ext cx="184860" cy="185359"/>
      </dsp:txXfrm>
    </dsp:sp>
    <dsp:sp modelId="{666E1E06-1764-4DDD-91E5-9F06CC8E4FB1}">
      <dsp:nvSpPr>
        <dsp:cNvPr id="0" name=""/>
        <dsp:cNvSpPr/>
      </dsp:nvSpPr>
      <dsp:spPr>
        <a:xfrm>
          <a:off x="1747986" y="72640"/>
          <a:ext cx="1245691" cy="747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๒</a:t>
          </a:r>
          <a:endParaRPr lang="th-TH" sz="2900" kern="1200" dirty="0"/>
        </a:p>
      </dsp:txBody>
      <dsp:txXfrm>
        <a:off x="1769877" y="94531"/>
        <a:ext cx="1201909" cy="703632"/>
      </dsp:txXfrm>
    </dsp:sp>
    <dsp:sp modelId="{AE11D115-2CC0-4B0E-B557-D256265E04D6}">
      <dsp:nvSpPr>
        <dsp:cNvPr id="0" name=""/>
        <dsp:cNvSpPr/>
      </dsp:nvSpPr>
      <dsp:spPr>
        <a:xfrm>
          <a:off x="3118246" y="29188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3118246" y="353668"/>
        <a:ext cx="184860" cy="185359"/>
      </dsp:txXfrm>
    </dsp:sp>
    <dsp:sp modelId="{A71A64E1-6A1F-4C3B-8D73-64EAA15CF7EF}">
      <dsp:nvSpPr>
        <dsp:cNvPr id="0" name=""/>
        <dsp:cNvSpPr/>
      </dsp:nvSpPr>
      <dsp:spPr>
        <a:xfrm>
          <a:off x="3491954" y="72640"/>
          <a:ext cx="1245691" cy="7474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๓</a:t>
          </a:r>
          <a:endParaRPr lang="th-TH" sz="2900" kern="1200" dirty="0"/>
        </a:p>
      </dsp:txBody>
      <dsp:txXfrm>
        <a:off x="3513845" y="94531"/>
        <a:ext cx="1201909" cy="703632"/>
      </dsp:txXfrm>
    </dsp:sp>
    <dsp:sp modelId="{E71C96AC-4925-48E4-8124-5D80200ABF07}">
      <dsp:nvSpPr>
        <dsp:cNvPr id="0" name=""/>
        <dsp:cNvSpPr/>
      </dsp:nvSpPr>
      <dsp:spPr>
        <a:xfrm>
          <a:off x="4862214" y="29188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4862214" y="353668"/>
        <a:ext cx="184860" cy="185359"/>
      </dsp:txXfrm>
    </dsp:sp>
    <dsp:sp modelId="{6DA635C9-ADE6-422D-8E5B-00C08BB0FB9B}">
      <dsp:nvSpPr>
        <dsp:cNvPr id="0" name=""/>
        <dsp:cNvSpPr/>
      </dsp:nvSpPr>
      <dsp:spPr>
        <a:xfrm>
          <a:off x="5235922" y="72640"/>
          <a:ext cx="1245691" cy="747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๔</a:t>
          </a:r>
          <a:endParaRPr lang="th-TH" sz="2900" kern="1200" dirty="0"/>
        </a:p>
      </dsp:txBody>
      <dsp:txXfrm>
        <a:off x="5257813" y="94531"/>
        <a:ext cx="1201909" cy="703632"/>
      </dsp:txXfrm>
    </dsp:sp>
    <dsp:sp modelId="{BAB6F64F-DC0A-41D8-A6C4-50D81DC97679}">
      <dsp:nvSpPr>
        <dsp:cNvPr id="0" name=""/>
        <dsp:cNvSpPr/>
      </dsp:nvSpPr>
      <dsp:spPr>
        <a:xfrm>
          <a:off x="6606182" y="29188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6606182" y="353668"/>
        <a:ext cx="184860" cy="185359"/>
      </dsp:txXfrm>
    </dsp:sp>
    <dsp:sp modelId="{D03D9DB5-BCDD-4144-AF0D-66B56F22C2F9}">
      <dsp:nvSpPr>
        <dsp:cNvPr id="0" name=""/>
        <dsp:cNvSpPr/>
      </dsp:nvSpPr>
      <dsp:spPr>
        <a:xfrm>
          <a:off x="6979890" y="72640"/>
          <a:ext cx="1245691" cy="7474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/>
            <a:t>๕</a:t>
          </a:r>
          <a:endParaRPr lang="th-TH" sz="2900" kern="1200" dirty="0"/>
        </a:p>
      </dsp:txBody>
      <dsp:txXfrm>
        <a:off x="7001781" y="94531"/>
        <a:ext cx="1201909" cy="703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A9391-45D9-4F97-8346-01B3C81F3B8D}">
      <dsp:nvSpPr>
        <dsp:cNvPr id="0" name=""/>
        <dsp:cNvSpPr/>
      </dsp:nvSpPr>
      <dsp:spPr>
        <a:xfrm>
          <a:off x="1692188" y="1080122"/>
          <a:ext cx="873344" cy="438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74"/>
              </a:lnTo>
              <a:lnTo>
                <a:pt x="873344" y="277974"/>
              </a:lnTo>
              <a:lnTo>
                <a:pt x="873344" y="438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94250-BA2E-4D45-BC91-73AE823078A8}">
      <dsp:nvSpPr>
        <dsp:cNvPr id="0" name=""/>
        <dsp:cNvSpPr/>
      </dsp:nvSpPr>
      <dsp:spPr>
        <a:xfrm>
          <a:off x="981352" y="1080122"/>
          <a:ext cx="710835" cy="360040"/>
        </a:xfrm>
        <a:custGeom>
          <a:avLst/>
          <a:gdLst/>
          <a:ahLst/>
          <a:cxnLst/>
          <a:rect l="0" t="0" r="0" b="0"/>
          <a:pathLst>
            <a:path>
              <a:moveTo>
                <a:pt x="710835" y="0"/>
              </a:moveTo>
              <a:lnTo>
                <a:pt x="710835" y="199321"/>
              </a:lnTo>
              <a:lnTo>
                <a:pt x="0" y="199321"/>
              </a:lnTo>
              <a:lnTo>
                <a:pt x="0" y="3600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1C4C5-B1E8-4917-BEE3-B51485F4D06B}">
      <dsp:nvSpPr>
        <dsp:cNvPr id="0" name=""/>
        <dsp:cNvSpPr/>
      </dsp:nvSpPr>
      <dsp:spPr>
        <a:xfrm>
          <a:off x="926861" y="314795"/>
          <a:ext cx="1530653" cy="7653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๓</a:t>
          </a:r>
          <a:r>
            <a:rPr lang="en-US" sz="2400" kern="12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การออกคำสั่งทางปกครอง</a:t>
          </a:r>
          <a:endParaRPr lang="th-TH" sz="2400" kern="1200" dirty="0"/>
        </a:p>
      </dsp:txBody>
      <dsp:txXfrm>
        <a:off x="926861" y="314795"/>
        <a:ext cx="1530653" cy="765326"/>
      </dsp:txXfrm>
    </dsp:sp>
    <dsp:sp modelId="{24BFC5E1-08AF-4B1E-B9DD-866C7649A196}">
      <dsp:nvSpPr>
        <dsp:cNvPr id="0" name=""/>
        <dsp:cNvSpPr/>
      </dsp:nvSpPr>
      <dsp:spPr>
        <a:xfrm>
          <a:off x="216025" y="1440162"/>
          <a:ext cx="1530653" cy="10935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หลักว่าด้วยแบบของคำสั่งทางปกครอง</a:t>
          </a:r>
          <a:endParaRPr lang="th-TH" sz="2400" kern="1200" dirty="0"/>
        </a:p>
      </dsp:txBody>
      <dsp:txXfrm>
        <a:off x="216025" y="1440162"/>
        <a:ext cx="1530653" cy="1093598"/>
      </dsp:txXfrm>
    </dsp:sp>
    <dsp:sp modelId="{DB89EBBF-4715-4D81-990F-1FC0706F91B7}">
      <dsp:nvSpPr>
        <dsp:cNvPr id="0" name=""/>
        <dsp:cNvSpPr/>
      </dsp:nvSpPr>
      <dsp:spPr>
        <a:xfrm>
          <a:off x="1800206" y="1518815"/>
          <a:ext cx="1530653" cy="16495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หลักว่าด้วยการแจ้งหรือการประกาศคำสั่งทางปกครอง</a:t>
          </a:r>
          <a:endParaRPr lang="th-TH" sz="2400" kern="1200" dirty="0"/>
        </a:p>
      </dsp:txBody>
      <dsp:txXfrm>
        <a:off x="1800206" y="1518815"/>
        <a:ext cx="1530653" cy="1649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96F5D-2325-4EDE-B0C4-BC4FED640150}">
      <dsp:nvSpPr>
        <dsp:cNvPr id="0" name=""/>
        <dsp:cNvSpPr/>
      </dsp:nvSpPr>
      <dsp:spPr>
        <a:xfrm>
          <a:off x="3266596" y="802288"/>
          <a:ext cx="1659508" cy="329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9356"/>
              </a:lnTo>
              <a:lnTo>
                <a:pt x="1659508" y="3209356"/>
              </a:lnTo>
              <a:lnTo>
                <a:pt x="1659508" y="3296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BD69B-DFE6-41FD-B679-1AFF6D438889}">
      <dsp:nvSpPr>
        <dsp:cNvPr id="0" name=""/>
        <dsp:cNvSpPr/>
      </dsp:nvSpPr>
      <dsp:spPr>
        <a:xfrm>
          <a:off x="3266596" y="802288"/>
          <a:ext cx="322785" cy="3326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209"/>
              </a:lnTo>
              <a:lnTo>
                <a:pt x="322785" y="3240209"/>
              </a:lnTo>
              <a:lnTo>
                <a:pt x="322785" y="3326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4534E-E753-4C52-8FF2-2DA87B6E90E9}">
      <dsp:nvSpPr>
        <dsp:cNvPr id="0" name=""/>
        <dsp:cNvSpPr/>
      </dsp:nvSpPr>
      <dsp:spPr>
        <a:xfrm>
          <a:off x="2098642" y="802288"/>
          <a:ext cx="1167953" cy="3392481"/>
        </a:xfrm>
        <a:custGeom>
          <a:avLst/>
          <a:gdLst/>
          <a:ahLst/>
          <a:cxnLst/>
          <a:rect l="0" t="0" r="0" b="0"/>
          <a:pathLst>
            <a:path>
              <a:moveTo>
                <a:pt x="1167953" y="0"/>
              </a:moveTo>
              <a:lnTo>
                <a:pt x="1167953" y="3305722"/>
              </a:lnTo>
              <a:lnTo>
                <a:pt x="0" y="3305722"/>
              </a:lnTo>
              <a:lnTo>
                <a:pt x="0" y="3392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A9ABB-C220-44DB-A82E-2F171FD2C5FB}">
      <dsp:nvSpPr>
        <dsp:cNvPr id="0" name=""/>
        <dsp:cNvSpPr/>
      </dsp:nvSpPr>
      <dsp:spPr>
        <a:xfrm>
          <a:off x="700945" y="802288"/>
          <a:ext cx="2565650" cy="3342360"/>
        </a:xfrm>
        <a:custGeom>
          <a:avLst/>
          <a:gdLst/>
          <a:ahLst/>
          <a:cxnLst/>
          <a:rect l="0" t="0" r="0" b="0"/>
          <a:pathLst>
            <a:path>
              <a:moveTo>
                <a:pt x="2565650" y="0"/>
              </a:moveTo>
              <a:lnTo>
                <a:pt x="2565650" y="3255602"/>
              </a:lnTo>
              <a:lnTo>
                <a:pt x="0" y="3255602"/>
              </a:lnTo>
              <a:lnTo>
                <a:pt x="0" y="3342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C30FF-88EF-4E09-8EEA-742BEF4F0616}">
      <dsp:nvSpPr>
        <dsp:cNvPr id="0" name=""/>
        <dsp:cNvSpPr/>
      </dsp:nvSpPr>
      <dsp:spPr>
        <a:xfrm>
          <a:off x="2328468" y="0"/>
          <a:ext cx="1876254" cy="80228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๔</a:t>
          </a:r>
          <a:r>
            <a:rPr lang="en-US" sz="2400" kern="12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การทบทวนคำสั่งทางปกครอง</a:t>
          </a:r>
          <a:endParaRPr lang="th-TH" sz="2400" kern="1200" dirty="0"/>
        </a:p>
      </dsp:txBody>
      <dsp:txXfrm>
        <a:off x="2328468" y="0"/>
        <a:ext cx="1876254" cy="802288"/>
      </dsp:txXfrm>
    </dsp:sp>
    <dsp:sp modelId="{46CF4B4A-C679-4F5D-93FC-1A39B91C2B7F}">
      <dsp:nvSpPr>
        <dsp:cNvPr id="0" name=""/>
        <dsp:cNvSpPr/>
      </dsp:nvSpPr>
      <dsp:spPr>
        <a:xfrm>
          <a:off x="35432" y="4144649"/>
          <a:ext cx="1331025" cy="108455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AngsanaUPC" pitchFamily="18" charset="-34"/>
              <a:cs typeface="AngsanaUPC" pitchFamily="18" charset="-34"/>
            </a:rPr>
            <a:t>การแก้ไขข้อผิดพลาดเล็กน้อย (ม. ๔๓)</a:t>
          </a:r>
          <a:endParaRPr lang="th-TH" sz="1800" kern="1200" dirty="0"/>
        </a:p>
      </dsp:txBody>
      <dsp:txXfrm>
        <a:off x="35432" y="4144649"/>
        <a:ext cx="1331025" cy="1084550"/>
      </dsp:txXfrm>
    </dsp:sp>
    <dsp:sp modelId="{449719D8-FEA0-4AE8-B0DE-49FAA0814E87}">
      <dsp:nvSpPr>
        <dsp:cNvPr id="0" name=""/>
        <dsp:cNvSpPr/>
      </dsp:nvSpPr>
      <dsp:spPr>
        <a:xfrm>
          <a:off x="1433129" y="4194770"/>
          <a:ext cx="1331025" cy="92999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AngsanaUPC" pitchFamily="18" charset="-34"/>
              <a:cs typeface="AngsanaUPC" pitchFamily="18" charset="-34"/>
            </a:rPr>
            <a:t>การอุทรธ์คำสั่ง </a:t>
          </a:r>
          <a:br>
            <a:rPr lang="th-TH" sz="2000" b="1" kern="1200" dirty="0" smtClean="0">
              <a:latin typeface="AngsanaUPC" pitchFamily="18" charset="-34"/>
              <a:cs typeface="AngsanaUPC" pitchFamily="18" charset="-34"/>
            </a:rPr>
          </a:br>
          <a:r>
            <a:rPr lang="th-TH" sz="2000" b="1" kern="1200" dirty="0" smtClean="0">
              <a:latin typeface="AngsanaUPC" pitchFamily="18" charset="-34"/>
              <a:cs typeface="AngsanaUPC" pitchFamily="18" charset="-34"/>
            </a:rPr>
            <a:t>(ม.๔๔)</a:t>
          </a:r>
          <a:endParaRPr lang="th-TH" sz="2000" b="1" kern="1200" dirty="0"/>
        </a:p>
      </dsp:txBody>
      <dsp:txXfrm>
        <a:off x="1433129" y="4194770"/>
        <a:ext cx="1331025" cy="929992"/>
      </dsp:txXfrm>
    </dsp:sp>
    <dsp:sp modelId="{0008C3A4-30B2-4B6F-8CD5-9BE81E3025A4}">
      <dsp:nvSpPr>
        <dsp:cNvPr id="0" name=""/>
        <dsp:cNvSpPr/>
      </dsp:nvSpPr>
      <dsp:spPr>
        <a:xfrm>
          <a:off x="2977960" y="4129256"/>
          <a:ext cx="1222842" cy="1099943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0" kern="1200" dirty="0" smtClean="0">
              <a:latin typeface="AngsanaUPC" pitchFamily="18" charset="-34"/>
              <a:cs typeface="AngsanaUPC" pitchFamily="18" charset="-34"/>
            </a:rPr>
            <a:t>การเพิกถอดคำสั่งฯ (ม. ๔๙</a:t>
          </a:r>
          <a:r>
            <a:rPr lang="en-US" sz="1800" b="0" kern="1200" dirty="0" smtClean="0">
              <a:latin typeface="AngsanaUPC" pitchFamily="18" charset="-34"/>
              <a:cs typeface="AngsanaUPC" pitchFamily="18" charset="-34"/>
            </a:rPr>
            <a:t> - </a:t>
          </a:r>
          <a:r>
            <a:rPr lang="th-TH" sz="1800" b="0" kern="1200" dirty="0" smtClean="0">
              <a:latin typeface="AngsanaUPC" pitchFamily="18" charset="-34"/>
              <a:cs typeface="AngsanaUPC" pitchFamily="18" charset="-34"/>
            </a:rPr>
            <a:t>๕๓)</a:t>
          </a:r>
          <a:endParaRPr lang="th-TH" sz="1800" b="0" kern="1200" dirty="0"/>
        </a:p>
      </dsp:txBody>
      <dsp:txXfrm>
        <a:off x="2977960" y="4129256"/>
        <a:ext cx="1222842" cy="1099943"/>
      </dsp:txXfrm>
    </dsp:sp>
    <dsp:sp modelId="{569579F4-D9FF-4E79-9DED-EFBA34110AFA}">
      <dsp:nvSpPr>
        <dsp:cNvPr id="0" name=""/>
        <dsp:cNvSpPr/>
      </dsp:nvSpPr>
      <dsp:spPr>
        <a:xfrm>
          <a:off x="4267482" y="4098403"/>
          <a:ext cx="1317243" cy="1130796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AngsanaUPC" pitchFamily="18" charset="-34"/>
              <a:cs typeface="AngsanaUPC" pitchFamily="18" charset="-34"/>
            </a:rPr>
            <a:t>การขอให้พิจารณาใหม่ (ม.๕๔)</a:t>
          </a:r>
          <a:endParaRPr lang="th-TH" sz="1800" kern="1200" dirty="0">
            <a:latin typeface="AngsanaUPC" pitchFamily="18" charset="-34"/>
            <a:cs typeface="AngsanaUPC" pitchFamily="18" charset="-34"/>
          </a:endParaRPr>
        </a:p>
      </dsp:txBody>
      <dsp:txXfrm>
        <a:off x="4267482" y="4098403"/>
        <a:ext cx="1317243" cy="1130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28687-7774-4E63-86EF-39FF2F97AF99}">
      <dsp:nvSpPr>
        <dsp:cNvPr id="0" name=""/>
        <dsp:cNvSpPr/>
      </dsp:nvSpPr>
      <dsp:spPr>
        <a:xfrm>
          <a:off x="1556086" y="748688"/>
          <a:ext cx="182744" cy="1683657"/>
        </a:xfrm>
        <a:custGeom>
          <a:avLst/>
          <a:gdLst/>
          <a:ahLst/>
          <a:cxnLst/>
          <a:rect l="0" t="0" r="0" b="0"/>
          <a:pathLst>
            <a:path>
              <a:moveTo>
                <a:pt x="182744" y="0"/>
              </a:moveTo>
              <a:lnTo>
                <a:pt x="182744" y="1562221"/>
              </a:lnTo>
              <a:lnTo>
                <a:pt x="0" y="1562221"/>
              </a:lnTo>
              <a:lnTo>
                <a:pt x="0" y="1683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C978F-F8A9-4B85-8FF4-334FB9B5EF55}">
      <dsp:nvSpPr>
        <dsp:cNvPr id="0" name=""/>
        <dsp:cNvSpPr/>
      </dsp:nvSpPr>
      <dsp:spPr>
        <a:xfrm>
          <a:off x="710405" y="748688"/>
          <a:ext cx="1028425" cy="723022"/>
        </a:xfrm>
        <a:custGeom>
          <a:avLst/>
          <a:gdLst/>
          <a:ahLst/>
          <a:cxnLst/>
          <a:rect l="0" t="0" r="0" b="0"/>
          <a:pathLst>
            <a:path>
              <a:moveTo>
                <a:pt x="1028425" y="0"/>
              </a:moveTo>
              <a:lnTo>
                <a:pt x="1028425" y="601586"/>
              </a:lnTo>
              <a:lnTo>
                <a:pt x="0" y="601586"/>
              </a:lnTo>
              <a:lnTo>
                <a:pt x="0" y="723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62979-2F4A-4E92-BE6C-377A660722BA}">
      <dsp:nvSpPr>
        <dsp:cNvPr id="0" name=""/>
        <dsp:cNvSpPr/>
      </dsp:nvSpPr>
      <dsp:spPr>
        <a:xfrm>
          <a:off x="957377" y="0"/>
          <a:ext cx="1562906" cy="748688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๕</a:t>
          </a:r>
          <a:r>
            <a:rPr lang="en-US" sz="2400" kern="1200" dirty="0" smtClean="0">
              <a:latin typeface="AngsanaUPC" pitchFamily="18" charset="-34"/>
              <a:cs typeface="AngsanaUPC" pitchFamily="18" charset="-34"/>
            </a:rPr>
            <a:t>. </a:t>
          </a: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การบังคับตามคำสั่งทางปกครอง</a:t>
          </a:r>
          <a:endParaRPr lang="th-TH" sz="2400" kern="1200" dirty="0"/>
        </a:p>
      </dsp:txBody>
      <dsp:txXfrm>
        <a:off x="957377" y="0"/>
        <a:ext cx="1562906" cy="748688"/>
      </dsp:txXfrm>
    </dsp:sp>
    <dsp:sp modelId="{16777E45-A7E6-465E-9916-561F24F98620}">
      <dsp:nvSpPr>
        <dsp:cNvPr id="0" name=""/>
        <dsp:cNvSpPr/>
      </dsp:nvSpPr>
      <dsp:spPr>
        <a:xfrm>
          <a:off x="4" y="1471711"/>
          <a:ext cx="1420802" cy="611737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สั่งให้ชำระเงิน</a:t>
          </a:r>
          <a:endParaRPr lang="th-TH" sz="2400" kern="1200" dirty="0"/>
        </a:p>
      </dsp:txBody>
      <dsp:txXfrm>
        <a:off x="4" y="1471711"/>
        <a:ext cx="1420802" cy="611737"/>
      </dsp:txXfrm>
    </dsp:sp>
    <dsp:sp modelId="{6FE380B8-C135-4B06-8CC7-69C58C105F48}">
      <dsp:nvSpPr>
        <dsp:cNvPr id="0" name=""/>
        <dsp:cNvSpPr/>
      </dsp:nvSpPr>
      <dsp:spPr>
        <a:xfrm>
          <a:off x="720085" y="2432345"/>
          <a:ext cx="1672001" cy="839568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UPC" pitchFamily="18" charset="-34"/>
              <a:cs typeface="AngsanaUPC" pitchFamily="18" charset="-34"/>
            </a:rPr>
            <a:t>สั่งให้กระทำหรือละเว้นกระทำ</a:t>
          </a:r>
          <a:endParaRPr lang="th-TH" sz="2400" kern="1200" dirty="0"/>
        </a:p>
      </dsp:txBody>
      <dsp:txXfrm>
        <a:off x="720085" y="2432345"/>
        <a:ext cx="1672001" cy="83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1F2C049-787A-424E-BE1F-F0B16AFCF3C7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81F8D3D-63AD-4328-9B80-6740FFB019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531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D6F7B9-E67E-4775-9EA6-5BFCFC8B60FB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622EE6-0E19-4A92-93B1-2E37D2EDB71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220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3C4DF-21AF-40BA-AEC6-34F1271BDB7A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D987-2211-4E3C-BBFB-1A3F982D344A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1361-6865-4256-8F79-6A36E245A42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04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3BA4-D772-4B45-94AF-8A2EBF667D03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32F8-E3F1-4A9D-B109-26AA6DD0F6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7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3151B-9762-4D9B-957C-5800107F68AE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87DC-7980-410F-8C01-F695313510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22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222D-CBED-4F49-B2D8-304761249B16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3A1E-B39F-4D85-93FE-3C86722597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58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7A2B-9178-445E-82E0-B348CF1CB8FA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275E-1739-4A1F-80A3-AF1EEA546E0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52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1FAC-1820-43D7-B924-5EEC0FC29821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5666-48EE-4F66-9975-1EC1C8E8A59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203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E847-CEAC-4D8B-9E95-5B51B937C96A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F10B-4FDE-4E25-91B3-12A514E9AF9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557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F767-BDF2-4048-A9BE-646CED918171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0779-D8BD-4ED1-BC8A-8C3D9CD6BAB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627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2F42-1108-4EE9-965E-47D0FCDA2972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6551-4610-41AC-82A5-480A6C90A3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603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0FBB-C4FB-45DA-8431-F5E83C3F2247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6145-2D35-42B9-B39E-AD1BE0DEFD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526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2275-3A3F-4311-A15C-ABD038CA0850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4E4E-D84E-407C-9071-33DBEBCECBE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21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80FAA-976E-421C-B6A0-D05B0074492F}" type="datetimeFigureOut">
              <a:rPr lang="th-TH"/>
              <a:pPr>
                <a:defRPr/>
              </a:pPr>
              <a:t>26/04/59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3BD876-9C16-42D3-97C4-BC5F164855F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8050"/>
            <a:ext cx="9144000" cy="2160910"/>
          </a:xfrm>
        </p:spPr>
        <p:txBody>
          <a:bodyPr/>
          <a:lstStyle/>
          <a:p>
            <a:pPr eaLnBrk="1" hangingPunct="1"/>
            <a:r>
              <a:rPr lang="th-TH" altLang="th-TH" sz="5400" b="1" smtClean="0"/>
              <a:t>วิธีการ</a:t>
            </a:r>
            <a:r>
              <a:rPr lang="th-TH" altLang="th-TH" sz="5400" b="1" dirty="0" smtClean="0"/>
              <a:t>โต้แย้งหรือชี้แจ้ง</a:t>
            </a:r>
            <a:r>
              <a:rPr lang="th-TH" altLang="th-TH" sz="5400" b="1" smtClean="0"/>
              <a:t>ข้อเท็จจริง </a:t>
            </a:r>
            <a:r>
              <a:rPr lang="th-TH" altLang="th-TH" sz="5400" b="1" smtClean="0"/>
              <a:t> การ</a:t>
            </a:r>
            <a:r>
              <a:rPr lang="th-TH" altLang="th-TH" sz="5400" b="1" dirty="0" smtClean="0"/>
              <a:t>อุทธรณ์และการพิจารณาอุทธรณ์คำสั่งของนายทะเบียน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9100" y="4196135"/>
            <a:ext cx="6184900" cy="24511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               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tx1"/>
                </a:solidFill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</a:rPr>
              <a:t>                         ธีรภัทร มีอารีย์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หัวหน้าฝ่ายมาตรฐานและพัฒนากฎหมาย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tx1"/>
                </a:solidFill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</a:rPr>
              <a:t>              บัตรประจำตัวประชาชน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    </a:t>
            </a:r>
            <a:endParaRPr lang="th-TH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2" name="Picture 3" descr="sca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227488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5400" b="1" smtClean="0"/>
              <a:t>การให้สิทธิโต้แย้ง (หลักฟังความสองฝ่าย)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 smtClean="0"/>
              <a:t>	กรณีที่คำสั่งฯ อาจกระทบสิทธิของคู่กรณีต้องให้คู่กรณีมีโอกาสที่จะได้ทราบข้อเท็จจริงอย่างเพียงพอ และมีโอกาสโต้แย้งและแสดงพยานหลักฐานของตน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u="sng" dirty="0" smtClean="0"/>
              <a:t>ข้อยกเว้นของหลักฟังความสองฝ่าย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จำเป็นรีบด่วนเนิ่นช้าจะเสียหายร้ายแรง กระทบประโยชน์สาธารณะ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จะมีผลทำให้ระยะเวลาที่กฎหมาย/ กฎกำหนดไว้ในการทำคำสั่งฯ ต้องล่าช้า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เป็นข้อเท็จจริงที่คู่กรณีให้ไว้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โดยสภาพเห็นได้ชัดว่าการให้โอกาสไม่อาจกระทำได้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dirty="0" smtClean="0"/>
              <a:t>เมื่อเป็นมาตรการบังคับทางปกครอง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th-TH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 smtClean="0"/>
              <a:t>ห้ามให้โอกาสข้างต้น ถ้าจะก่อให้เกิดผลเสียหายร้ายแรงต่อประโยชน์สาธารณะ</a:t>
            </a:r>
            <a:endParaRPr lang="th-TH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7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latin typeface="+mn-lt"/>
                <a:ea typeface="+mn-ea"/>
                <a:cs typeface="+mn-cs"/>
              </a:rPr>
              <a:t>การพิจารณาทางปกครอง หมายความว่า การเตรียมการและการดำเนินการของเจ้าหน้าที่เพื่อจัดให้มีคำสั่งทาง</a:t>
            </a:r>
            <a:r>
              <a:rPr lang="th-TH" b="1" dirty="0" smtClean="0">
                <a:latin typeface="+mn-lt"/>
                <a:ea typeface="+mn-ea"/>
                <a:cs typeface="+mn-cs"/>
              </a:rPr>
              <a:t>ปกครอง</a:t>
            </a:r>
            <a:endParaRPr lang="th-TH" b="1" dirty="0"/>
          </a:p>
        </p:txBody>
      </p:sp>
      <p:sp>
        <p:nvSpPr>
          <p:cNvPr id="12291" name="Content Placeholder 4"/>
          <p:cNvSpPr txBox="1">
            <a:spLocks/>
          </p:cNvSpPr>
          <p:nvPr/>
        </p:nvSpPr>
        <p:spPr bwMode="auto">
          <a:xfrm>
            <a:off x="0" y="1776413"/>
            <a:ext cx="91440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4400" b="1">
                <a:latin typeface="Angsana New" pitchFamily="18" charset="-34"/>
              </a:rPr>
              <a:t>หลักการไม่ยึดแบบพิธี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4400" b="1">
                <a:latin typeface="Angsana New" pitchFamily="18" charset="-34"/>
              </a:rPr>
              <a:t>หลักความรวดเร็วและอำนวยความสะดวกแก่ประชาชน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4400" b="1">
                <a:latin typeface="Angsana New" pitchFamily="18" charset="-34"/>
              </a:rPr>
              <a:t>หลักการใช้ภาษาไทย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4400" b="1">
                <a:latin typeface="Angsana New" pitchFamily="18" charset="-34"/>
              </a:rPr>
              <a:t>หลักการพิสูจน์ความจริงและการควบคุมดูแลการพิจารณาโดยเจ้าหน้าที่ 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th-TH" altLang="th-TH" sz="4400" b="1">
              <a:latin typeface="Angsana New" pitchFamily="18" charset="-3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คำสั่งทางปกครอง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3887788" cy="5545136"/>
        </p:xfrm>
        <a:graphic>
          <a:graphicData uri="http://schemas.openxmlformats.org/drawingml/2006/table">
            <a:tbl>
              <a:tblPr/>
              <a:tblGrid>
                <a:gridCol w="3887788"/>
              </a:tblGrid>
              <a:tr h="647737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ลักษณะทั่วไป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98422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การใช้อำนาจตามกฎหมายของเจ้าหน้าที่ เช่น การสั่งการ การอนุญาต การอนุมัติ การวินิจฉัยอุทธรณ์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71678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2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มีผลสร้างนิติสัมพันธ์ระหว่างบุคคล/ กระทบสถานภาพของสิทธิหรือหน้าที่ของบุคคล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9179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3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มีผลเฉพาะกรณี และ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812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4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เป็นการกระทำที่มีผลไปสู่ภายนอกโดยตรง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71" name="Group 31"/>
          <p:cNvGraphicFramePr>
            <a:graphicFrameLocks noGrp="1"/>
          </p:cNvGraphicFramePr>
          <p:nvPr/>
        </p:nvGraphicFramePr>
        <p:xfrm>
          <a:off x="4356100" y="1268413"/>
          <a:ext cx="4608513" cy="5219700"/>
        </p:xfrm>
        <a:graphic>
          <a:graphicData uri="http://schemas.openxmlformats.org/drawingml/2006/table">
            <a:tbl>
              <a:tblPr/>
              <a:tblGrid>
                <a:gridCol w="4608513"/>
              </a:tblGrid>
              <a:tr h="64770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2"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กฎกระทรวงฉบับที่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การดำเนินการเกี่ยวกับการจัดหาหรือให้สิทธิประโยชน์ในกรณีดังนี้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การสั่งรับหรือไม่รับคำเสนอขายรับจ้าง แลกเปลี่ยน ให้เช่า ซื้อ เช่า หรือให้สิทธิประโยชน์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การอนุมัติสั่งซื้อ จ้าง แลกเปลี่ยน เช่า ขาย ให้เช่า หรือให้สิทธิประโยชน์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การสั่งยกเลิกกระบวนการพิจารณาคำเสนอหรือการดำเนินการอื่นใดในลักษณะเดียวกัน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การสั่งให้เป็นผู้ทิ้งงาน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AutoNum type="thaiNumPeriod" startAt="2"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การให้หรือไม่ให้ทุนการศึกษา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Smiley Face 5"/>
          <p:cNvSpPr/>
          <p:nvPr/>
        </p:nvSpPr>
        <p:spPr>
          <a:xfrm>
            <a:off x="4500563" y="2852738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Smiley Face 8"/>
          <p:cNvSpPr/>
          <p:nvPr/>
        </p:nvSpPr>
        <p:spPr>
          <a:xfrm>
            <a:off x="4500563" y="4005263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Smiley Face 9"/>
          <p:cNvSpPr/>
          <p:nvPr/>
        </p:nvSpPr>
        <p:spPr>
          <a:xfrm>
            <a:off x="4500563" y="4797425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Smiley Face 10"/>
          <p:cNvSpPr/>
          <p:nvPr/>
        </p:nvSpPr>
        <p:spPr>
          <a:xfrm>
            <a:off x="4500563" y="5661025"/>
            <a:ext cx="215900" cy="215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 txBox="1">
            <a:spLocks/>
          </p:cNvSpPr>
          <p:nvPr/>
        </p:nvSpPr>
        <p:spPr bwMode="auto">
          <a:xfrm>
            <a:off x="0" y="981075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4000">
                <a:latin typeface="Angsana New" pitchFamily="18" charset="-34"/>
              </a:rPr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>
                <a:latin typeface="+mn-lt"/>
                <a:ea typeface="+mn-ea"/>
                <a:cs typeface="+mn-cs"/>
              </a:rPr>
              <a:t>การอุทธรณ์คำสั่งทาง</a:t>
            </a:r>
            <a:r>
              <a:rPr lang="th-TH" sz="6000" b="1" dirty="0" smtClean="0">
                <a:latin typeface="+mn-lt"/>
                <a:ea typeface="+mn-ea"/>
                <a:cs typeface="+mn-cs"/>
              </a:rPr>
              <a:t>ปกครอง</a:t>
            </a:r>
            <a:endParaRPr lang="th-TH" sz="6000" dirty="0"/>
          </a:p>
        </p:txBody>
      </p:sp>
      <p:sp>
        <p:nvSpPr>
          <p:cNvPr id="14340" name="Content Placeholder 3"/>
          <p:cNvSpPr>
            <a:spLocks noGrp="1"/>
          </p:cNvSpPr>
          <p:nvPr>
            <p:ph idx="1"/>
          </p:nvPr>
        </p:nvSpPr>
        <p:spPr>
          <a:xfrm>
            <a:off x="0" y="1782763"/>
            <a:ext cx="9144000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400" b="1" smtClean="0"/>
              <a:t>	“ กรณีที่มีกฎหมายเฉพาะบัญญัติให้คำสั่งทางปกครองใดมีขั้นตอนและระยะเวลาอุทธรณ์หรือโต้แย้งไว้แล้วเช่นใด คู่กรณีก็ต้องปฏิบัติตามขั้นตอนและระยะเวลาที่กฎหมายเฉพาะนั้นบัญญัติไว้ มาตรา ๓ วรรคสอง พระราชบัญญัติวิธีปฏิบัติราชการทางปกครอง พ.ศ.๒๕๓๙ 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800" b="1" smtClean="0"/>
              <a:t>การยื่นอุทธรณ์และกำหนดระยะเวลาอุทธรณ์</a:t>
            </a:r>
            <a:br>
              <a:rPr lang="th-TH" altLang="th-TH" sz="4800" b="1" smtClean="0"/>
            </a:br>
            <a:r>
              <a:rPr lang="th-TH" altLang="th-TH" sz="4800" b="1" smtClean="0"/>
              <a:t>คำสั่งทางปกครอง</a:t>
            </a:r>
            <a:endParaRPr lang="th-TH" altLang="th-TH" sz="4800" smtClean="0"/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0" y="1268413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4000" b="1">
                <a:latin typeface="Angsana New" pitchFamily="18" charset="-34"/>
              </a:rPr>
              <a:t>    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4000" b="1">
                <a:latin typeface="Angsana New" pitchFamily="18" charset="-34"/>
              </a:rPr>
              <a:t>ผู้มีสิทธิยื่นอุทธรณ์ (มาตรา ๔๔)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4000" b="1">
                <a:latin typeface="Angsana New" pitchFamily="18" charset="-34"/>
              </a:rPr>
              <a:t>ผู้ที่จะรับอุทธรณ์คำสั่ง (มาตรา ๔๔ วรรคหนึ่ง)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h-TH" altLang="th-TH" sz="4000" b="1">
                <a:latin typeface="Angsana New" pitchFamily="18" charset="-34"/>
              </a:rPr>
              <a:t>กำหนดระยะเวลาอุทธรณ์คำสั่งทางปกครอง (มาตรา ๔๔ วรรคหนึ่ง)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 txBox="1">
            <a:spLocks/>
          </p:cNvSpPr>
          <p:nvPr/>
        </p:nvSpPr>
        <p:spPr bwMode="auto">
          <a:xfrm>
            <a:off x="0" y="115888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h-TH" altLang="th-TH" sz="3200" b="1">
                <a:latin typeface="Angsana New" pitchFamily="18" charset="-34"/>
              </a:rPr>
              <a:t>	</a:t>
            </a:r>
            <a:r>
              <a:rPr lang="th-TH" altLang="th-TH" sz="3200" b="1" u="sng">
                <a:latin typeface="Angsana New" pitchFamily="18" charset="-34"/>
              </a:rPr>
              <a:t>รูปแบบของคำอุทธรณ์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3200" b="1">
                <a:latin typeface="Angsana New" pitchFamily="18" charset="-34"/>
              </a:rPr>
              <a:t>    คำอุทธรณ์ต้องทำเป็นหนังสือโดยระบุข้อโต้แย้งและข้อเท็จจริงหรือข้อกฎหมายที่อ้างอิงประกอบด้วย (มาตรา ๔๔ วรรคสอง)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3200" b="1">
                <a:latin typeface="Angsana New" pitchFamily="18" charset="-34"/>
              </a:rPr>
              <a:t>     </a:t>
            </a:r>
            <a:r>
              <a:rPr lang="th-TH" altLang="th-TH" sz="3200" b="1" u="sng">
                <a:latin typeface="Angsana New" pitchFamily="18" charset="-34"/>
              </a:rPr>
              <a:t>การพิจารณาอุทธรณ์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3200" b="1">
                <a:latin typeface="Angsana New" pitchFamily="18" charset="-34"/>
              </a:rPr>
              <a:t>   ให้เจ้าหน้าที่พิจารณาคำอุทธรณ์และแจ้งผู้อุทธรณ์โดยไม่ชักช้า แต่ต้องไม่เกินสามสิบวันนับแต่วันที่ได้รับอุทธรณ์ ในกรณีที่เห็นด้วยกับคำอุทธรณ์ไม่ว่าทั้งหมดหรือบางส่วนก็ให้ดำเนินการเปลี่ยนแปลงคำสั่งทางปกครองตามความเห็นของตนภายในกำหนดเวลาดังกล่าวด้วย (มาตรา ๔๕ วรรคหนึ่ง)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3200" b="1">
                <a:latin typeface="Angsana New" pitchFamily="18" charset="-34"/>
              </a:rPr>
              <a:t>     ถ้าไม่เห็นด้วยกับคำอุทธรณ์ไม่ว่าทั้งหมดหรือบางส่วนก็ให้รายงานถึงผู้มีอำนาจพิจารณาอุทธรณ์ภายในกำหนดเวลาตามวรรคหนึ่ง และต้องพิจารณาภายในสามสิบวันนับแต่วันที่ได้รับรายงาน ถ้ามีเหตุจำเป็นให้ขยายได้อีกไม่เกินสามสิบวันนับแต่วันที่ครบกำหนดดังกล่าว (มาตรา ๔๕ วรรคสอง)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3200" b="1">
                <a:latin typeface="Angsana New" pitchFamily="18" charset="-34"/>
              </a:rPr>
              <a:t>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th-TH" altLang="th-TH" sz="6000" b="1" smtClean="0"/>
              <a:t>ระยะเวลาและอายุความ</a:t>
            </a:r>
            <a:endParaRPr lang="th-TH" altLang="th-TH" sz="60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07365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การพิจารณาออกคำสั่งทางปกครองและการบังคับตามคำสั่งทางปกครองจำเป็นต้องมีระยะเวลาเข้ามาเกี่ยวข้อง การนับระยะเวลาหากกำหนดเป็นวัน สัปดาห์ เดือน หรือปี มิให้นับวันแรกแห่งระยะเวลารวมเข้าไปด้วย เว้นแต่จะได้เริ่มการในวันนั้นหรือมีกำหนดเป็นอย่างอื่นโดยเจ้าหน้าที่ (มาตรา ๖๔ วรรคหนึ่ง)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b="1" smtClean="0"/>
          </a:p>
          <a:p>
            <a:pPr eaLnBrk="1" hangingPunct="1"/>
            <a:r>
              <a:rPr lang="th-TH" altLang="th-TH" b="1" smtClean="0"/>
              <a:t>ถ้ากำหนดเวลาที่สั้นกว่าวัน ให้ใช้ตามกฎหมายแพ่งและพาณิชย์ คือนับระยะเวลาโดยละเอียดเป็นชั่วโมง นาที ตามความเป็นจริง</a:t>
            </a:r>
          </a:p>
          <a:p>
            <a:pPr eaLnBrk="1" hangingPunct="1"/>
            <a:endParaRPr lang="th-TH" altLang="th-TH" b="1" smtClean="0"/>
          </a:p>
          <a:p>
            <a:pPr eaLnBrk="1" hangingPunct="1"/>
            <a:r>
              <a:rPr lang="th-TH" altLang="th-TH" b="1" i="1" u="sng" smtClean="0"/>
              <a:t>ในกรณีที่วันสุดท้ายของกำหนดเวลาเป็นวันหยุดและเป็นเรื่องที่เจ้าหน้าที่ต้องมีหน้าที่ต้องกระทำการนั้น ให้นับวันหยุดรวมเข้ากับระยะเวลาด้วยเพื่อมิให้ยืดเวลาการปฏิบัติให้แก่เจ้าหน้าที่ (มาตรา ๖๔ วรรคสอง)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15888"/>
            <a:ext cx="9144000" cy="6481762"/>
          </a:xfrm>
        </p:spPr>
        <p:txBody>
          <a:bodyPr/>
          <a:lstStyle/>
          <a:p>
            <a:pPr eaLnBrk="1" hangingPunct="1"/>
            <a:r>
              <a:rPr lang="th-TH" altLang="th-TH" sz="4000" b="1" smtClean="0"/>
              <a:t>ระยะเวลาที่กำหนดไว้ในคำสั่งของเจ้าหน้าที่ อาจพิจารณาขยายได้ โดยกำหนดให้มีผลย้อนหลัง ถ้าการสิ้นสุดตามระยะเวลาจะก่อให้เกิดความไม่เป็นธรรม (มาตรา ๖๕)</a:t>
            </a:r>
          </a:p>
          <a:p>
            <a:pPr eaLnBrk="1" hangingPunct="1"/>
            <a:endParaRPr lang="th-TH" altLang="th-TH" sz="4000" b="1" smtClean="0"/>
          </a:p>
          <a:p>
            <a:pPr eaLnBrk="1" hangingPunct="1"/>
            <a:r>
              <a:rPr lang="th-TH" altLang="th-TH" sz="4000" b="1" smtClean="0"/>
              <a:t>ผู้ที่ต้องกระทำการใดภายในเวลาที่กำหนดไม่สามารถกระทำการภายในเวลาดังกล่าวได้โดยมิใช่ความผิดของตน เจ้าหน้าที่อาจขยายระยะเวลาดำเนินการส่วนหนึ่งส่วนใดที่กล่าวมาแล้วเสียใหม่ได้   ทั้งนี้ ต้องยื่นขอภายในสิบห้าวันนับแต่พฤติการณ์นั้นได้สิ้นสุดลง (มาตรา ๖๖)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altLang="th-TH" sz="6600" b="1" smtClean="0"/>
              <a:t>อายุความ</a:t>
            </a:r>
            <a:endParaRPr lang="th-TH" altLang="th-TH" sz="66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499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โดยปกติอายุความฟ้องคดีย่อมนับเดินไปตลอดเวลา แต่หากผู้ได้รับคำสั่งทางปกครองหรือผู้ถูกบังคับทางปกครองไม่พอใจคำสั่งหรือคำบังคับดังกล่าวได้ยื่นอุทธรณ์ตามกฎหมายนี้หรือยื่นคำขอต่อคณะกรรมการการวินิจฉัยข้อพิพาทหรือคณะกรรมการวินิจฉัยร้องทุกข์ตามกฎหมายว่าด้วยคณะกรรมการกฤษฏีกา อายุความย่อมสะดุดหยุดลง คือ ไม่นับเดินระหว่างนั้นจนกว่าจะมีการพิจารณาถึงที่สุด (ไม่กระทบถึงอายุความในการฟ้องคดีต่อศาลปกครอง) มาตรา ๖๗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5400" b="1" smtClean="0"/>
              <a:t>การแจ้ง</a:t>
            </a:r>
            <a:endParaRPr lang="th-TH" altLang="th-TH" sz="54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5435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</a:t>
            </a:r>
            <a:r>
              <a:rPr lang="th-TH" altLang="th-TH" sz="4400" b="1" smtClean="0"/>
              <a:t>การแจ้งอาจกระทำด้วยวาจา</a:t>
            </a:r>
            <a:endParaRPr lang="th-TH" altLang="th-TH" sz="40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</a:t>
            </a:r>
            <a:r>
              <a:rPr lang="th-TH" altLang="th-TH" sz="4400" b="1" smtClean="0"/>
              <a:t>การแจ้งกระทำเป็นหนังสือ</a:t>
            </a:r>
            <a:endParaRPr lang="th-TH" altLang="th-TH" sz="4000" b="1" smtClean="0"/>
          </a:p>
          <a:p>
            <a:pPr eaLnBrk="1" hangingPunct="1">
              <a:buFont typeface="Arial" pitchFamily="34" charset="0"/>
              <a:buNone/>
            </a:pPr>
            <a:endParaRPr lang="th-TH" altLang="th-TH" sz="40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</a:t>
            </a:r>
            <a:r>
              <a:rPr lang="th-TH" altLang="th-TH" sz="3600" b="1" smtClean="0"/>
              <a:t>การแจ้งเป็นหนังสือจะมีผลตั้งแต่ส่งหนังสือให้ถึงผู้รับ ไม่ว่าจะส่งต่อหน้าผู้รับนั้นหรือส่งไปยังภูมิลำเนา ซึ่งรวมไปถึงที่อยู่ที่ได้ให้ไว้ต่อเจ้าหน้าที่ด้วย ในกรณีที่ผู้รับไม่ยอมรับ หรือไม่พบผู้รับและได้มีการวางหรือปิดหนังสือนั้นไว้ต่อหน้าเจ้าพนักงาน ก็ถือว่าได้รับแจ้งแล้ว</a:t>
            </a:r>
          </a:p>
          <a:p>
            <a:pPr eaLnBrk="1" hangingPunct="1"/>
            <a:endParaRPr lang="th-TH" altLang="th-TH" sz="4000" b="1" smtClean="0"/>
          </a:p>
        </p:txBody>
      </p:sp>
      <p:sp>
        <p:nvSpPr>
          <p:cNvPr id="4" name="Right Arrow 3"/>
          <p:cNvSpPr/>
          <p:nvPr/>
        </p:nvSpPr>
        <p:spPr>
          <a:xfrm>
            <a:off x="395288" y="1144588"/>
            <a:ext cx="5048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Right Arrow 5"/>
          <p:cNvSpPr/>
          <p:nvPr/>
        </p:nvSpPr>
        <p:spPr>
          <a:xfrm>
            <a:off x="395288" y="1936750"/>
            <a:ext cx="504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5-Point Star 7"/>
          <p:cNvSpPr/>
          <p:nvPr/>
        </p:nvSpPr>
        <p:spPr>
          <a:xfrm>
            <a:off x="539750" y="3429000"/>
            <a:ext cx="431800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u="sng" dirty="0" smtClean="0"/>
              <a:t>วัตถุประสงค์</a:t>
            </a:r>
            <a:r>
              <a:rPr lang="th-TH" altLang="th-TH" b="1" dirty="0" smtClean="0"/>
              <a:t> เพื่อให้ผู้ศึกษาอบรมสามารถ</a:t>
            </a:r>
            <a:endParaRPr lang="th-TH" altLang="th-T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2181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dirty="0" smtClean="0"/>
              <a:t>	</a:t>
            </a:r>
            <a:endParaRPr lang="th-TH" altLang="th-TH" sz="40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dirty="0" smtClean="0"/>
              <a:t>	๑. เข้าใจสาระสำคัญของกฎหมายที่เกี่ยวข้องกับการปฏิบัติงานทะเบียนราษฎร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40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dirty="0" smtClean="0"/>
              <a:t>	๒. เข้าใจแนวทางปฏิบัติตามกฎกระทรวงกำหนดหลักเกณฑ์และวิธีการโต้แย้งหรือชี้แจงข้อเท็จจริง การอุทธรณ์และการพิจารณาอุทธรณ์คำสั่งของนายทะเบียน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3609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         กฎกระทรวง ฉบับที่ ๑๑ (พ.ศ.๒๕๔๒) ออกตามความในพระราชบัญญัติวิธีปฏิบัติราชการทางปกครอง พ.ศ.๒๕๓๙  กำหนดเจ้าพนักงานที่จะเป็นพยาน</a:t>
            </a:r>
            <a:r>
              <a:rPr lang="th-TH" altLang="th-TH" sz="3600" b="1" i="1" u="sng" smtClean="0"/>
              <a:t>ในการวางหนังสือหรือปิดหนังสือเพื่อแจ้งคำสั่งทางปกครอง การนัดพิจารณา หรือการอื่นที่จะต้องแจ้งให้ผู้ที่เกี่ยวข้องทราบ ในกรณีที่ผู้รับไม่ยอมรับหรือไม่มีผู้รับ</a:t>
            </a:r>
            <a:r>
              <a:rPr lang="th-TH" altLang="th-TH" sz="3600" b="1" smtClean="0"/>
              <a:t>) ประกอบด้วย เจ้าพนักงานตำรวจ ข้าราชการส่วนกลาง เจ้าพนักงานผู้มีหน้าที่รับผิดชอบในเขตพื้นที่ อาทิ กำนัน แพทย์ประจำตำบล สารวัตรกำนัน ผู้ใหญ่บ้าน ผู้ช่วยผู้ใหญ่บ้าน ข้าราชการส่วนท้องถิ่นหรือพนักงานส่วนท้องถิ่น ข้าราชการประจำอำเภอหรือจังหวัด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68313" y="765175"/>
            <a:ext cx="574675" cy="5032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/>
              <a:t>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57927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	การส่งทางไปรษณีย์ตอบรับ และในกรณีจำเป็น การส่งทางโทรสาร ก็เป็นวิธีการที่กฎหมายรับรองด้วย </a:t>
            </a:r>
            <a:br>
              <a:rPr lang="th-TH" altLang="th-TH" sz="3600" b="1" smtClean="0"/>
            </a:br>
            <a:r>
              <a:rPr lang="th-TH" altLang="th-TH" sz="3600" b="1" smtClean="0"/>
              <a:t>(มาตรา ๗๑ และ มาตรา ๗๔)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 	ได้รับแจ้งเมื่อครบกำหนด ๗ วันนับแต่วันส่งสำหรับกรณีภายในประเทศ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 	ได้รับแจ้งเมื่อครบกำหนด ๑๕ วันนับแต่วันส่งสำหรับกรณีส่งไปยังต่างประเทศ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	เว้นแต่จะมีการพิสูจน์ได้ว่าไม่มีการได้รับหรือได้รับก่อนหรือหลังจากวันนั้น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5288" y="2133600"/>
            <a:ext cx="431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Right Arrow 4"/>
          <p:cNvSpPr/>
          <p:nvPr/>
        </p:nvSpPr>
        <p:spPr>
          <a:xfrm>
            <a:off x="395288" y="3357563"/>
            <a:ext cx="4318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Right Arrow 5"/>
          <p:cNvSpPr/>
          <p:nvPr/>
        </p:nvSpPr>
        <p:spPr>
          <a:xfrm>
            <a:off x="395288" y="4652963"/>
            <a:ext cx="5048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522288"/>
            <a:ext cx="9144000" cy="63357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		การปิดประกาศไว้ ณ ที่ทำการของเจ้าหน้าที่และที่ว่าการอำเภอที่ผู้รับมีภูมิลำเนาก็สามารถกระทำได้ หากเป็นกรณีที่มีผู้รับเกิน ๕๐ คน สำหรับการประกาศหนังสือพิมพ์ซึ่งแพร่หลายในท้องถิ่นก็สามารถกระทำได้ในกรณีที่ไม่รู้ตัวผู้รับหรือภูมิลำเนาหรือในกรณีที่มีผู้รับเกิน ๑๐๐ คน </a:t>
            </a:r>
            <a:br>
              <a:rPr lang="th-TH" altLang="th-TH" b="1" smtClean="0"/>
            </a:br>
            <a:r>
              <a:rPr lang="th-TH" altLang="th-TH" b="1" smtClean="0"/>
              <a:t>(มาตรา ๗๒ และมาตรา ๗๓)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    	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		กรณีปิดประกาศ หรือประกาศในหนังสือพิมพ์ ให้ถือว่าได้รับแจ้งเมื่อล่วงพ้นระยะเวลา ๑๕ วันนับแต่วันที่ได้แจ้งโดยวิธีดังกล่าว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b="1" smtClean="0"/>
              <a:t>		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8313" y="3716338"/>
            <a:ext cx="3587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5400" b="1" smtClean="0"/>
              <a:t>การบังคับทางปกครอง</a:t>
            </a:r>
            <a:endParaRPr lang="th-TH" altLang="th-TH" sz="540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6418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		สาระสำคัญในภาพรวม กฎหมายปกครองที่ให้อำนาจเจ้าหน้าที่ของรัฐมีอำนาจออกคำสั่ง ออกใบอนุญาตหรือใช้มาตรการฝ่ายปกครองใด ๆ ก็เพื่อให้วัตถุประสงค์ของการตรากฎหมายนั้น ๆ บรรลุวัตถุประสงค์ โดยทั่วไปแล้วการที่เจ้าหน้าที่ฝ่ายปกครองจะใช้มาตรการใด ๆ กับประชาชนในลักษณะการบังคับการต่าง ๆ นั้นเจ้าหน้าที่ฝ่ายปกครองจะต้องออกนิติกรรมทางปกครองให้ประชาชนผู้ปฏิบัติตามกฎหมายได้ทราบล่วงหน้าก่อน หากผู้รับนิติกรรมทางปกครองไม่เห็นด้วยหรือมีข้อโต้แย้งคัดค้าน ก็ชอบที่จะโต้แย้งคัดค้านตามขั้นตอนที่กฎหมายกำหนดไว้ได้ แต่ถ้าไม่ใช้สิทธิดังกล่าวภายในกำหนดเวลา เจ้าหน้าที่ฝ่ายปกครองก็ชอบที่จะใช้มาตรการต่าง ๆ ที่กฎหมายกำหนดไว้ให้บังคับการให้บรรลุวัตถุประสงค์ หรือเจตนารมณ์แห่งกฎหมายนั้น ๆ ต่อไป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507412" cy="58658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th-TH" altLang="th-TH" b="1" dirty="0" smtClean="0"/>
          </a:p>
          <a:p>
            <a:pPr algn="ctr" eaLnBrk="1" hangingPunct="1">
              <a:buFont typeface="Arial" pitchFamily="34" charset="0"/>
              <a:buNone/>
            </a:pPr>
            <a:endParaRPr lang="th-TH" altLang="th-TH" b="1" dirty="0" smtClean="0"/>
          </a:p>
          <a:p>
            <a:pPr algn="ctr" eaLnBrk="1" hangingPunct="1">
              <a:buFont typeface="Arial" pitchFamily="34" charset="0"/>
              <a:buNone/>
            </a:pPr>
            <a:endParaRPr lang="th-TH" altLang="th-TH" b="1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b="1" dirty="0" smtClean="0"/>
              <a:t>จบสาระสำคัญภาควิปกครองที่จะเป็นพื้นฐาน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b="1" dirty="0" smtClean="0"/>
              <a:t>สำหรับการปฎิบัติราชการทางปกครองสำหรับงานทะเบียน</a:t>
            </a:r>
          </a:p>
          <a:p>
            <a:endParaRPr lang="th-TH" altLang="th-TH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/>
              <a:t>กฎกระทรวงกำหนดหลักเกณฑ์และวิธีการโต้แย้งหรือชี้แจงข้อเท็จจริง การอุทธรณ์และการพิจารณาอุทธรณ์คำสั่งของนายทะเบียน พ.ศ.๒๕๕๑</a:t>
            </a:r>
            <a:endParaRPr lang="th-TH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50825" y="1163638"/>
            <a:ext cx="8713788" cy="47863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th-TH" altLang="th-TH" sz="3600" b="1" smtClean="0"/>
          </a:p>
          <a:p>
            <a:pPr eaLnBrk="1" hangingPunct="1">
              <a:buFont typeface="Arial" pitchFamily="34" charset="0"/>
              <a:buNone/>
            </a:pPr>
            <a:endParaRPr lang="th-TH" altLang="th-TH" sz="36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ขอบเขตสาระสำคัญ</a:t>
            </a:r>
          </a:p>
          <a:p>
            <a:pPr eaLnBrk="1" hangingPunct="1"/>
            <a:r>
              <a:rPr lang="th-TH" altLang="th-TH" sz="3600" b="1" smtClean="0"/>
              <a:t>หนึ่ง หลักเกณฑ์และวิธีการเกี่ยวกับการโต้แย้งหรือชี้แจงข้อเท็จจริง</a:t>
            </a:r>
          </a:p>
          <a:p>
            <a:pPr eaLnBrk="1" hangingPunct="1"/>
            <a:r>
              <a:rPr lang="th-TH" altLang="th-TH" sz="3600" b="1" smtClean="0"/>
              <a:t>สอง การอุทธรณ์</a:t>
            </a:r>
          </a:p>
          <a:p>
            <a:pPr eaLnBrk="1" hangingPunct="1"/>
            <a:r>
              <a:rPr lang="th-TH" altLang="th-TH" sz="3600" b="1" smtClean="0"/>
              <a:t>สาม การพิจารณาอุทธรณ์คำสั่งของนายทะเบียน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หลักเกณฑ์และวิธีการเกี่ยวกับการโต้แย้ง</a:t>
            </a:r>
            <a:br>
              <a:rPr lang="th-TH" altLang="th-TH" b="1" smtClean="0"/>
            </a:br>
            <a:r>
              <a:rPr lang="th-TH" altLang="th-TH" b="1" smtClean="0"/>
              <a:t>หรือชี้แจงข้อเท็จจริง</a:t>
            </a:r>
            <a:endParaRPr lang="th-TH" altLang="th-TH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595438"/>
            <a:ext cx="9144000" cy="5002212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		กรณีที่ ๑ นายทะเบียนอำเภอหรือนายทะเบียนท้องถิ่น</a:t>
            </a:r>
            <a:r>
              <a:rPr lang="th-TH" altLang="th-TH" sz="3600" b="1" i="1" u="sng" smtClean="0"/>
              <a:t>สั่งระงับ</a:t>
            </a:r>
            <a:r>
              <a:rPr lang="th-TH" altLang="th-TH" sz="3600" b="1" i="1" smtClean="0"/>
              <a:t>การเคลื่อนไหวรายการทะเบียนราษฎรไว้ก่อน </a:t>
            </a:r>
            <a:r>
              <a:rPr lang="th-TH" altLang="th-TH" sz="3600" b="1" i="1" u="sng" smtClean="0"/>
              <a:t>โดยมีเหตุอันควรสงสัยว่า </a:t>
            </a:r>
            <a:r>
              <a:rPr lang="th-TH" altLang="th-TH" sz="3600" b="1" smtClean="0"/>
              <a:t>การดำเนินการแจ้ง การรับแจ้ง การบันทึก หรือการลงรายการเพื่อจัดทำ	หลักฐานทะเบียนราษฎรใดดำเนินการไปโดยมิชอบด้วยกฎหมาย ระเบียบหรืออำพรางข้อเท็จจริง หรือมีรายการข้อความผิดไปจากความเป็นจริง </a:t>
            </a:r>
            <a:r>
              <a:rPr lang="th-TH" altLang="th-TH" sz="3600" b="1" i="1" u="sng" smtClean="0"/>
              <a:t>(ต้องเป็นเหตุอันควรสงสัยที่อยู่บนพื้นฐานของความสุจริตมิใช่เป็นการกลั่นแกล้ง)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(กฎกระทรวงฯ ข้อ ๑)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th-TH" altLang="th-TH" sz="4000" b="1" smtClean="0"/>
              <a:t>วิธีการแจ้งคำสั่งของนายทะเบียนอำเภอหรือนายทะเบียนท้องถิ่น</a:t>
            </a:r>
            <a:endParaRPr lang="th-TH" altLang="th-TH" sz="400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th-TH" altLang="th-TH" sz="36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หนึ่ง  มีหนังสือแจ้งภายใน ๓ วัน </a:t>
            </a:r>
            <a:r>
              <a:rPr lang="th-TH" altLang="th-TH" sz="3600" b="1" i="1" u="sng" smtClean="0"/>
              <a:t>นับแต่วันที่มีคำสั่ง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สอง   คู่กรณีมีโอกาสโต้แย้งหรือชี้แจงข้อเท็จจริงภายใน ๓๐ วัน </a:t>
            </a:r>
            <a:r>
              <a:rPr lang="th-TH" altLang="th-TH" sz="3600" b="1" i="1" u="sng" smtClean="0"/>
              <a:t>นับแต่วันที่ได้รับแจ้งคำสั่ง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3600" b="1" i="1" u="sng" smtClean="0"/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(การนับวัน การส่ง นำวิปกครองมาตรา ๖๙ มาตรา ๗๐ มาตรา ๗๑ มาใช้)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(กฎกระทรวงฯ ข้อ ๒ วรรคหนึ่ง)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th-TH" altLang="th-TH" smtClean="0"/>
              <a:t>การแจ้ง</a:t>
            </a:r>
            <a:r>
              <a:rPr lang="th-TH" altLang="th-TH" b="1" i="1" u="sng" smtClean="0"/>
              <a:t>ให้ทำเป็นหนังสือ โดยอย่างน้อย</a:t>
            </a:r>
            <a:r>
              <a:rPr lang="th-TH" altLang="th-TH" smtClean="0"/>
              <a:t>ต้องประกอบด้วย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893175" cy="4857750"/>
          </a:xfrm>
        </p:spPr>
        <p:txBody>
          <a:bodyPr/>
          <a:lstStyle/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ข้อเท็จจริงหรือเหตุผลที่ทำให้เชื่อว่ามีการกระทำโดยมิชอบ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ข้อกฎหมายหรือระเบียบที่เกี่ยวข้อง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ข้อพิจารณาและข้อสนับสนุนในการ</a:t>
            </a:r>
            <a:r>
              <a:rPr lang="th-TH" altLang="th-TH" sz="2800" b="1" i="1" u="sng" smtClean="0"/>
              <a:t>ใช้ดุลพินิจ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สิทธิในการแต่งตั้งบุคคลอื่นให้ดำเนินการโต้แย้งหรือชี้แจงข้อเท็จจริงแทน (เช่น ตั้งทนายความ หรือผู้ที่ตนไว้วางใจโดยต้องมีหนังสือมอบหมายหรือมอบอำนาจให้ดำเนินการแทน)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2800" b="1" smtClean="0"/>
              <a:t>สิทธิในการขอดู</a:t>
            </a:r>
            <a:r>
              <a:rPr lang="th-TH" altLang="th-TH" sz="2800" b="1" i="1" u="sng" smtClean="0"/>
              <a:t>เอกสารที่จำเป็น</a:t>
            </a:r>
            <a:r>
              <a:rPr lang="th-TH" altLang="th-TH" sz="2800" b="1" smtClean="0"/>
              <a:t>สำหรับการโต้แย้งหรือชี้แจงข้อเท็จจริงเพื่อ</a:t>
            </a:r>
            <a:r>
              <a:rPr lang="th-TH" altLang="th-TH" sz="2800" b="1" i="1" u="sng" smtClean="0"/>
              <a:t>ป้องกันสิทธิของตน (</a:t>
            </a:r>
            <a:r>
              <a:rPr lang="th-TH" altLang="th-TH" sz="2800" b="1" smtClean="0"/>
              <a:t>เช่นขอดูเอกสารที่อยู่ในความครอบครองของราชการที่ต้องเกี่ยวข้องกับเรื่องที่กระทบสิทธิของตนและเป็นเอกสารที่จำเป็นเพราะตนไม่อาจจะทราบได้จากแหล่งข้อมูลอื่น ๆ )	(กฎกระทรวงฯ ข้อ ๒ วรรคสอง)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5400" b="1" smtClean="0"/>
              <a:t>การโต้แย้งหรือชี้แจงของคู่กรณี </a:t>
            </a:r>
            <a:endParaRPr lang="th-TH" altLang="th-TH" sz="540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เมื่อคู่กรณีได้รับหนังสือแล้วต้องดำเนินการดังนี้</a:t>
            </a:r>
          </a:p>
          <a:p>
            <a:pPr algn="ctr" eaLnBrk="1" hangingPunct="1">
              <a:buFont typeface="Arial" pitchFamily="34" charset="0"/>
              <a:buNone/>
            </a:pPr>
            <a:endParaRPr lang="th-TH" altLang="th-TH" sz="3600" b="1" smtClean="0"/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๑. จะชี้แจงเป็นหนังสือลงลายมือชื่อไว้เป็นหลักฐาน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๒. หรือจะโต้แย้งหรือชี้แจงด้วยวาจาก็ได้โดยนายทะเบียนอำเภอหรือนายทะเบียนท้องถิ่นบันทึกคำชี้แจงไว้และให้คู่กรณีลงลายมือชื่อไว้เป็นหลักฐาน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(กฎกระทรวงฯ ข้อ ๓)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006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u="sng" dirty="0" smtClean="0"/>
              <a:t>ขอบเขตการศึกษา</a:t>
            </a:r>
          </a:p>
          <a:p>
            <a:pPr marL="742950" indent="-742950" eaLnBrk="1" hangingPunct="1">
              <a:buFont typeface="Arial" pitchFamily="34" charset="0"/>
              <a:buAutoNum type="thaiNumPeriod"/>
            </a:pPr>
            <a:r>
              <a:rPr lang="th-TH" altLang="th-TH" sz="4000" b="1" dirty="0" smtClean="0"/>
              <a:t>ศึกษาสาระสำคัญของ</a:t>
            </a:r>
          </a:p>
          <a:p>
            <a:pPr marL="0" indent="0" eaLnBrk="1" hangingPunct="1">
              <a:buNone/>
            </a:pPr>
            <a:r>
              <a:rPr lang="th-TH" altLang="th-TH" sz="4000" b="1" dirty="0" smtClean="0"/>
              <a:t>	พ.ร.บ.การทะเบียนราษฎร พ.ศ.๒๕๓๔ แก้ไขเพิ่มเติม </a:t>
            </a:r>
          </a:p>
          <a:p>
            <a:pPr marL="0" indent="0" eaLnBrk="1" hangingPunct="1">
              <a:buNone/>
            </a:pPr>
            <a:r>
              <a:rPr lang="th-TH" altLang="th-TH" sz="4000" b="1" dirty="0"/>
              <a:t> </a:t>
            </a:r>
            <a:r>
              <a:rPr lang="th-TH" altLang="th-TH" sz="4000" b="1" dirty="0" smtClean="0"/>
              <a:t>          (ฉบับที่ ๒) พ.ศ.๒๕๕๑          </a:t>
            </a:r>
          </a:p>
          <a:p>
            <a:pPr marL="0" indent="0" eaLnBrk="1" hangingPunct="1">
              <a:buNone/>
            </a:pPr>
            <a:r>
              <a:rPr lang="th-TH" altLang="th-TH" sz="4000" b="1" dirty="0" smtClean="0"/>
              <a:t>            พ.ร.บ.วิธีปฏิบัติราชการทางการปกครอง พ.ศ.๒๕๓๙</a:t>
            </a:r>
          </a:p>
          <a:p>
            <a:pPr marL="0" indent="0" eaLnBrk="1" hangingPunct="1">
              <a:buNone/>
            </a:pPr>
            <a:r>
              <a:rPr lang="th-TH" altLang="th-TH" sz="4000" b="1" dirty="0"/>
              <a:t> </a:t>
            </a:r>
            <a:r>
              <a:rPr lang="th-TH" altLang="th-TH" sz="4000" b="1" dirty="0" smtClean="0"/>
              <a:t>           กฎกระทรวงกำหนดหลักเกณฑ์และวิธีการโต้แย้งหรือชี้แจงข้อเท็จจริง การอุทธรณ์และการพิจารณาอุทธรณ์คำสั่งของนายทะเบียน พ.ศ.๒๕๕๑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dirty="0" smtClean="0"/>
              <a:t>๒. ตัวอย่างกรณีศึกษาที่สำนักทะเบียนหารือแนวทางปฏิบัติเกี่ยวกับการอุทธรณ์คำสั่งนายทะเบียน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การพิจารณาข้อโต้แย้งหรือชี้แจงข้อเท็จจริงของนายทะเบียนอำเภอหรือนายทะเบียนท้องถิ่น </a:t>
            </a:r>
            <a:r>
              <a:rPr lang="th-TH" b="1" i="1" u="sng" dirty="0" smtClean="0"/>
              <a:t>(ให้พิจารณาโดยรวดเร็ว ตามความเหมาะสมของคู่กรณี) </a:t>
            </a:r>
            <a:r>
              <a:rPr lang="th-TH" dirty="0" smtClean="0"/>
              <a:t>มี ๒ กรณีคือ</a:t>
            </a:r>
            <a:endParaRPr lang="th-TH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100" smtClean="0"/>
              <a:t>   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100" smtClean="0"/>
              <a:t>    ๑. นายทะเบียนอำเภอหรือนายทะเบียนท้องถิ่นพิจารณาแล้วหากข้อโต้แย้งหรือข้อชี้แจงของคู่กรณีรับฟังได้ว่ามิได้ดำเนินการโดยไม่ชอบด้วยกฎหมายก็ให้สั่งยกเลิกการระงับและดำเนินการตามกฎหมายว่าด้วยการทะเบียนราษฎรในเรื่องนั้น ๆ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100" smtClean="0"/>
              <a:t>    ๒. แต่ถ้าคู่กรณีไม่โต้แย้งหรือชี้แจงข้อเท็จจริงภายในกำหนด โดยไม่มีเหตุอันสมควร หรือโต้แย้งหรือชี้แจงข้อเท็จจริงแล้วโดยไม่มีเหตุผล แต่ไม่ชี้แจงเหตุผลหรือแสดงพยานหลักฐาน หรือชี้แจงเหตุผลหรือพยานหลักฐานแล้วรับฟังไม่ได้ ให้นายทะเบียนอำเภอหรือนายทะเบียนท้องถิ่นสั่งไม่รับแจ้ง จำหน่ายรายการทะเบียน หรือสั่งเพิกถอนหลักฐานทะเบียนกรณีดังกล่าว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100" smtClean="0"/>
              <a:t>     </a:t>
            </a:r>
            <a:r>
              <a:rPr lang="th-TH" altLang="th-TH" sz="3100" b="1" smtClean="0"/>
              <a:t>(กฎกระทรวงฯ ข้อ ๔)</a:t>
            </a:r>
          </a:p>
          <a:p>
            <a:pPr eaLnBrk="1" hangingPunct="1"/>
            <a:endParaRPr lang="th-TH" altLang="th-TH" sz="31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16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หากนายทะเบียนอำเภอหรือนายทะเบียนท้องถิ่นดำเนินการตามกฎกระทรวงฯ ข้อ ๔ แล้วถือว่าเป็น</a:t>
            </a:r>
            <a:r>
              <a:rPr lang="th-TH" b="1" i="1" u="sng" dirty="0" smtClean="0"/>
              <a:t>คำสั่งทางปกครอง</a:t>
            </a:r>
            <a:r>
              <a:rPr lang="th-TH" dirty="0" smtClean="0"/>
              <a:t>ที่นายทะเบียนอำเภอหรือนายทะเบียนท้องถิ่นจะต้องดำเนินการดังนี้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3" y="2332038"/>
            <a:ext cx="9072562" cy="4525962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แจ้งคำสั่งให้คูกรณีทราบเป็นหนังสือภายใน ๗ วันนับแต่วันที่มีคำสั่ง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ระบุเหตุผลอย่างน้อยประกอบด้วย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/>
              <a:t>	</a:t>
            </a:r>
            <a:r>
              <a:rPr lang="en-US" sz="3600" b="1" dirty="0" smtClean="0"/>
              <a:t>- </a:t>
            </a:r>
            <a:r>
              <a:rPr lang="th-TH" sz="3600" b="1" dirty="0" smtClean="0"/>
              <a:t>ข้อเท็จจริงอันเป็นสาระสำคัญ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/>
              <a:t>	</a:t>
            </a:r>
            <a:r>
              <a:rPr lang="en-US" sz="3600" b="1" dirty="0" smtClean="0"/>
              <a:t>- </a:t>
            </a:r>
            <a:r>
              <a:rPr lang="th-TH" sz="3600" b="1" dirty="0" smtClean="0"/>
              <a:t>ข้อกฎหมายที่อ้างอิงและข้อพิจารณาข้อสนับสนุนในการใช้ดุลพินิจ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/>
              <a:t>	</a:t>
            </a:r>
            <a:r>
              <a:rPr lang="th-TH" sz="3600" b="1" i="1" u="sng" dirty="0" smtClean="0"/>
              <a:t>- สิทธิในการอุทธรณ์ การยื่นอุทธรณ์ และระยะเวลาการอุทธรณ์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/>
              <a:t>           (กฎกระทรวงฯ ข้อ ๕ วรรคสอง)</a:t>
            </a:r>
            <a:endParaRPr lang="th-TH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2895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	กรณีที่สอง นายทะเบียนอำเภอหรือนายทะเบียนท้องถิ่นตรวจสอบข้อเท็จจริงตามกฎกระทรวงฯ ข้อ ๑ แล้ว</a:t>
            </a:r>
            <a:r>
              <a:rPr lang="th-TH" altLang="th-TH" sz="3600" b="1" i="1" u="sng" smtClean="0"/>
              <a:t>ปรากฎพยานหลักฐานชัดว่า</a:t>
            </a:r>
            <a:r>
              <a:rPr lang="th-TH" altLang="th-TH" sz="3600" b="1" smtClean="0"/>
              <a:t>มีการกระทำความผิดตามกฎหมาย หรือปรากฎหลักฐานทางทะเบียนเชื่อได้ว่าการมีชื่อและรายการในเอกสารทะเบียนราษฏรของผู้ใดเป็นการแอบอ้างใช้ชื่อหรือรายการบุคคลผู้อื่น ให้นายทะเบียนอำเภอหรือนายทะเบียนท้องถิ่น</a:t>
            </a:r>
            <a:r>
              <a:rPr lang="th-TH" altLang="th-TH" sz="3600" b="1" i="1" u="sng" smtClean="0"/>
              <a:t>สั่งไม่รับแจ้ง จำหน่าย</a:t>
            </a:r>
            <a:r>
              <a:rPr lang="th-TH" altLang="th-TH" sz="3600" b="1" smtClean="0"/>
              <a:t>รายการทะเบียน หรือ</a:t>
            </a:r>
            <a:r>
              <a:rPr lang="th-TH" altLang="th-TH" sz="3600" b="1" i="1" u="sng" smtClean="0"/>
              <a:t>เพิกถอน</a:t>
            </a:r>
            <a:r>
              <a:rPr lang="th-TH" altLang="th-TH" sz="3600" b="1" smtClean="0"/>
              <a:t>หลักฐานทะเบียนดังกล่าวโดยเร็ว และดำเนินการแก้ไขข้อความหรือปรับปรุงรายการทะเบียนให้ถูกต้อง </a:t>
            </a:r>
            <a:r>
              <a:rPr lang="th-TH" altLang="th-TH" sz="3600" b="1" i="1" u="sng" smtClean="0"/>
              <a:t>แล้วดำเนินการตามกฎกระทรวงฯ ข้อ ๕ วรรคสอง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(กฎกระทรวงฯ ข้อ ๕ วรรคหนึ่ง)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800" b="1" smtClean="0"/>
              <a:t>การอุทธรณ์</a:t>
            </a:r>
            <a:endParaRPr lang="th-TH" altLang="th-TH" sz="480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altLang="th-TH" sz="3600" b="1" smtClean="0"/>
              <a:t>     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	การอุทธรณ์ของคู่กรณี ให้อุทธรณ์คำสั่งของนายทะเบียนอำเภอหรือนายทะเบียนท้องถิ่นโดยทำเป็นหนังสือ ให้ระบุข้อโต้แย้งและข้อเท็จจริงหรือข้อกฎหมายที่อ้างอิงประกอบด้วย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  (กฎกระทรวงฯ ข้อ ๕ วรรคสาม)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  ข้อสังเกต หนังสือแจ้งต้องระบุระยะเวลาอุทธรณ์ให้คู่กรณีต้องอุทธรณ์ภายใน ๑๕ วันนับแต่วันที่ตนได้รับแจ้งคำสั่งดังกล่าว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3600" b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smtClean="0"/>
              <a:t>หากการแจ้งคำสั่งของนายทะเบียนมิได้ระบุระยะเวลาอุทธรณ์ให้คู่กรณีทราบจะส่งผลอย่างไร</a:t>
            </a:r>
            <a:endParaRPr lang="th-TH" altLang="th-TH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3850" y="2071688"/>
            <a:ext cx="8686800" cy="4525962"/>
          </a:xfrm>
        </p:spPr>
        <p:txBody>
          <a:bodyPr/>
          <a:lstStyle/>
          <a:p>
            <a:pPr marL="742950" indent="-7429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กรณีที่คำสั่งทางปกครองมิได้ระบุระยะเวลาสำหรับการอุทธรณ์ระยะเวลาการอุทธรณ์นั้นจะเริ่มนับใหม่ตั้งแต่วันที่ได้รับแจ้ง</a:t>
            </a:r>
          </a:p>
          <a:p>
            <a:pPr marL="742950" indent="-742950" eaLnBrk="1" hangingPunct="1">
              <a:buFont typeface="Angsana New" pitchFamily="18" charset="-34"/>
              <a:buAutoNum type="thaiNumPeriod"/>
            </a:pPr>
            <a:endParaRPr lang="th-TH" altLang="th-TH" sz="3600" b="1" smtClean="0"/>
          </a:p>
          <a:p>
            <a:pPr marL="742950" indent="-7429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ถ้าไม่มีการแจ้งใหม่และระยะเวลาที่อาจอุทธรณ์ได้มีระยะเวลาสั้นกว่า ๑ ปีให้ขยายเป็น</a:t>
            </a:r>
            <a:r>
              <a:rPr lang="en-US" altLang="th-TH" sz="3600" b="1" smtClean="0"/>
              <a:t> </a:t>
            </a:r>
            <a:r>
              <a:rPr lang="th-TH" altLang="th-TH" sz="3600" b="1" smtClean="0"/>
              <a:t>๑</a:t>
            </a:r>
            <a:r>
              <a:rPr lang="en-US" altLang="th-TH" sz="3600" b="1" smtClean="0"/>
              <a:t> </a:t>
            </a:r>
            <a:r>
              <a:rPr lang="th-TH" altLang="th-TH" sz="3600" b="1" smtClean="0"/>
              <a:t>ปี นับแต่วันที่ได้รับคำสั่งทางปกครอง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02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การพิจารณาอุทธรณ์คำสั่งของนายทะเบียนอำเภอหรือนายทะเบียนท้องถิ่นต้องพิจาราณาโดยไม่ชักช้า </a:t>
            </a:r>
            <a:r>
              <a:rPr lang="th-TH" b="1" i="1" u="sng" dirty="0" smtClean="0"/>
              <a:t>แต่ต้องไม่เกิน ๓๐ วันนับแต่วันที่ได้รับอุทธรณ์ แยกเป็น</a:t>
            </a:r>
            <a:br>
              <a:rPr lang="th-TH" b="1" i="1" u="sng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960563"/>
            <a:ext cx="8964612" cy="49244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dirty="0" smtClean="0"/>
              <a:t>กรณีเห็นด้วย             เปลี่ยนแปลง แก้ไขทั้งหมดหรือบางส่วน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dirty="0" smtClean="0"/>
              <a:t>กรณีไม่เห็นด้วย           รายงานความเห็นพร้อมเหตุผลไปยังนายทะเบียนจังหวัดหรือนายทะเบียนกรุงเทพมหานคร </a:t>
            </a:r>
            <a:r>
              <a:rPr lang="th-TH" b="1" i="1" u="sng" dirty="0" smtClean="0"/>
              <a:t>ภายใน ๓ วัน</a:t>
            </a:r>
            <a:r>
              <a:rPr lang="th-TH" dirty="0" smtClean="0"/>
              <a:t>นับแต่วันที่พิจารณาอุทธรณ์เป็นที่ยุติ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dirty="0" smtClean="0"/>
              <a:t>นายทะเบียนจังหวัดหรือนายทะเบียนกรุงเทพมหานคร พิจารณาอุทธรณ์ภายใน ๓๐ วันนับแต่วันที่ได้รับรายงานฯ แต่ถ้ามีเหตุจำเป็นให้ขยายเวลาการพิจารณาออกไปอีกได้ไม่เกิน ๓๐ วันนับแต่วันที่ครบกำหนดเวลา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 smtClean="0"/>
              <a:t>     (ทั้งนี้ก่อนครบกำหนดเวลาพิจารณาอุทธรณ์ต้องมีหนังสือแจ้งให้ผู้อุทธรณ์ทราบก่อนครบกำหนดเวลาดังกล่าว) </a:t>
            </a:r>
            <a:r>
              <a:rPr lang="th-TH" b="1" dirty="0" smtClean="0"/>
              <a:t>(กฎกระทรวงฯ ข้อ ๖)</a:t>
            </a:r>
            <a:endParaRPr lang="th-TH" b="1" dirty="0"/>
          </a:p>
        </p:txBody>
      </p:sp>
      <p:sp>
        <p:nvSpPr>
          <p:cNvPr id="11" name="Right Arrow 10"/>
          <p:cNvSpPr/>
          <p:nvPr/>
        </p:nvSpPr>
        <p:spPr>
          <a:xfrm>
            <a:off x="2627313" y="2708275"/>
            <a:ext cx="5461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Right Arrow 5"/>
          <p:cNvSpPr/>
          <p:nvPr/>
        </p:nvSpPr>
        <p:spPr>
          <a:xfrm>
            <a:off x="2370138" y="2133600"/>
            <a:ext cx="5461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smtClean="0"/>
              <a:t>การพิจารณาอุทธรณ์ของนายทะเบียนจังหวัดหรือ</a:t>
            </a:r>
            <a:br>
              <a:rPr lang="th-TH" altLang="th-TH" b="1" smtClean="0"/>
            </a:br>
            <a:r>
              <a:rPr lang="th-TH" altLang="th-TH" b="1" smtClean="0"/>
              <a:t>นายทะเบียนกรุงเทพมหานคร</a:t>
            </a:r>
            <a:endParaRPr lang="th-TH" altLang="th-TH" sz="4000" b="1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79388" y="1639888"/>
            <a:ext cx="8893175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   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		กรณีเห็นด้วยกับคำอุทธรณ์ </a:t>
            </a:r>
            <a:r>
              <a:rPr lang="th-TH" altLang="th-TH" sz="4000" b="1" i="1" u="sng" smtClean="0"/>
              <a:t>(อุทธรณ์ฟังขึ้น</a:t>
            </a:r>
            <a:r>
              <a:rPr lang="th-TH" altLang="th-TH" sz="4000" b="1" smtClean="0"/>
              <a:t>) ให้แจ้งนายทะเบียนอำเภอหรือนายทะเบียนท้องถิ่น</a:t>
            </a:r>
            <a:r>
              <a:rPr lang="th-TH" altLang="th-TH" sz="4000" b="1" i="1" u="sng" smtClean="0"/>
              <a:t>ทราบภายใน ๓ วันนับแต่วันที่การพิจารณายุติ</a:t>
            </a:r>
            <a:r>
              <a:rPr lang="th-TH" altLang="th-TH" sz="4000" b="1" smtClean="0"/>
              <a:t> เพื่อแก้ไข เปลี่ยนแปลงตามความเห็นของนายทะเบียนจังหวัดหรือนายทะเบียนท้องถิ่น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     (กฎกระทรวงฯ ข้อ ๗ วรรคหนึ่ง)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4000" b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smtClean="0"/>
              <a:t>การพิจารณาอุทธรณ์ของนายทะเบียนจังหวัด</a:t>
            </a:r>
            <a:br>
              <a:rPr lang="th-TH" altLang="th-TH" b="1" smtClean="0"/>
            </a:br>
            <a:r>
              <a:rPr lang="th-TH" altLang="th-TH" b="1" smtClean="0"/>
              <a:t>หรือนายทะเบียนกรุงเทพมหานคร</a:t>
            </a:r>
            <a:endParaRPr lang="th-TH" altLang="th-TH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		กรณีไม่เห็นด้วยกับคำอุทธรณ์ไม่ว่าทั้งหมดหรือบางส่วน (อุทธรณ์ฟังไม่ขึ้น)  แจ้งนายทะเบียนอำเภอหรือนายทะเบียนท้องถิ่นเพื่อแจ้งให้ผู้อุทธรณ์ทราบภายใน ๓ วันนับแต่วันที่ได้รับแจ้งจากนายทะเบียนจังหวัดหรือนายทะเบียนกรุงเทพมหานคร (กฎกระทรวงฯ ข้อ ๗ วรรคสอง)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z="3600" b="1" smtClean="0"/>
              <a:t>    (</a:t>
            </a:r>
            <a:r>
              <a:rPr lang="th-TH" altLang="th-TH" sz="3600" b="1" i="1" u="sng" smtClean="0"/>
              <a:t>ระยะเวลาที่นายทะเบียนจังหวัดหรือนายทะเบียนกรุงเทพมหานครแจ้งถึงนายทะเบียนอำเภอหรือนายทะเบียนท้องถิ่น กฎหมายไม่ระบุระยะเวลา ก็ควรต้องแจ้งโดยเร็ว)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538"/>
            <a:ext cx="9144000" cy="1354137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การแจ้งคำสั่งไม่เห็นด้วยกับอุทธรณ์ของนายทะเบียนจังหวัดหรือนายทะเบียนกรุงเทพมหานคร ต้องระบุเหตุผลอย่างน้อยประกอบด้วย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87588"/>
            <a:ext cx="8893175" cy="4525962"/>
          </a:xfrm>
        </p:spPr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ข้อเท็จจริงอันเป็นสาระสำคัญ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ข้อกฎหมายที่อ้างอิง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ข้อพิจารณาและข้อสนับสนุนในการใช้ดุลพินิจ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600" b="1" dirty="0" smtClean="0"/>
              <a:t>สิทธิในการยื่นคำฟ้องและระยะเวลาการยื่นคำฟ้องต่อศาลปกครองไว้ในหนังสือแจ้งด้วย (ดูกฎหมายวิปกครองประกอบ)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/>
              <a:t>   (กฎกระทรวงฯข้อ ๗ วรรคสอง)</a:t>
            </a:r>
            <a:endParaRPr lang="th-TH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4800" b="1" smtClean="0"/>
              <a:t>กรณีศึกษา</a:t>
            </a:r>
            <a:endParaRPr lang="th-TH" altLang="th-TH" sz="4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51387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400" b="1" dirty="0" smtClean="0"/>
              <a:t>คดีแม่อาย </a:t>
            </a:r>
            <a:r>
              <a:rPr lang="en-US" sz="3400" b="1" dirty="0" smtClean="0"/>
              <a:t>: </a:t>
            </a:r>
            <a:r>
              <a:rPr lang="th-TH" sz="3400" b="1" dirty="0" smtClean="0"/>
              <a:t>คดีปกครองประวัติศาสตร์ คำสั่งศาลปกครองสูงสุดที่ ๗๐๑/๒๕๔๗ (ลงวันที่ ๔ พฤศจิกายน ๒๕๔๗)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endParaRPr lang="th-TH" sz="34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400" b="1" dirty="0" smtClean="0"/>
              <a:t>คดีย้ายหมู่บ้านม้งแม่ตะละไม่ชอบ คำพิพากษาศาลปกครองจังหวัดเชียงใหม่ เมื่อวันที่ ๒๒ สิงหาคม ๒๕๕๕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endParaRPr lang="th-TH" sz="34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3400" b="1" dirty="0" smtClean="0"/>
              <a:t>กรณีสำนักทะเบียนกลาง หารือคณะกรรมการวิธีปฏิบัติราชการทางการปกครอง ตามมาตรา ๓๐ พ.ร.บ.วิธีปฏิบัติราชการทางปกครอง พ.ศ.๒๕๓๙ เรื่องการเพิกถอนรายการทะเบียนหรือหลักฐานทางทะเบียนราษฎร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3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th-TH" altLang="th-TH" sz="4000" b="1" smtClean="0"/>
              <a:t>ที่มาของกฎกระทรวง</a:t>
            </a:r>
          </a:p>
          <a:p>
            <a:pPr eaLnBrk="1" hangingPunct="1"/>
            <a:r>
              <a:rPr lang="th-TH" altLang="th-TH" sz="3800" b="1" smtClean="0"/>
              <a:t>กฎกระทรวงกำหนดหลักเกณฑ์และวิธีการเกี่ยวกับการโต้แย้งหรือชี้แจงข้อเท็จจริง การอุทธรณ์และการพิจารณาอุทธรณ์คำสั่งนายทะเบียน พ.ศ.๒๕๕๑</a:t>
            </a:r>
          </a:p>
          <a:p>
            <a:pPr eaLnBrk="1" hangingPunct="1"/>
            <a:endParaRPr lang="th-TH" altLang="th-TH" sz="3800" b="1" smtClean="0"/>
          </a:p>
          <a:p>
            <a:pPr eaLnBrk="1" hangingPunct="1"/>
            <a:r>
              <a:rPr lang="th-TH" altLang="th-TH" sz="3800" b="1" smtClean="0"/>
              <a:t>มาตรา ๗ และ มาตรา ๑๐ วรรคสี่ พระราชบัญญัติการทะเบียนราษฎร พ.ศ.๒๕๓๔ แก้ไขเพิ่มเติม ฉบับที่ ๒ พ.ศ.๒๕๕๑</a:t>
            </a:r>
          </a:p>
          <a:p>
            <a:pPr eaLnBrk="1" hangingPunct="1"/>
            <a:endParaRPr lang="th-TH" altLang="th-TH" sz="3800" b="1" smtClean="0"/>
          </a:p>
          <a:p>
            <a:pPr eaLnBrk="1" hangingPunct="1"/>
            <a:r>
              <a:rPr lang="th-TH" altLang="th-TH" sz="3800" b="1" smtClean="0"/>
              <a:t>มาตรา ๓ พระราชบัญญัติวิธีปฏิบัติราชการทางการปกครอง พ.ศ.๒๕๓๙</a:t>
            </a:r>
          </a:p>
          <a:p>
            <a:pPr eaLnBrk="1" hangingPunct="1">
              <a:buFont typeface="Arial" pitchFamily="34" charset="0"/>
              <a:buNone/>
            </a:pPr>
            <a:endParaRPr lang="th-TH" altLang="th-TH" sz="3800" smtClean="0"/>
          </a:p>
        </p:txBody>
      </p:sp>
      <p:sp>
        <p:nvSpPr>
          <p:cNvPr id="4" name="Down Arrow 3"/>
          <p:cNvSpPr/>
          <p:nvPr/>
        </p:nvSpPr>
        <p:spPr>
          <a:xfrm>
            <a:off x="4356100" y="2420938"/>
            <a:ext cx="792163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Down Arrow 4"/>
          <p:cNvSpPr/>
          <p:nvPr/>
        </p:nvSpPr>
        <p:spPr>
          <a:xfrm>
            <a:off x="4356100" y="4508500"/>
            <a:ext cx="863600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th-TH" altLang="th-TH" sz="2800" smtClean="0"/>
              <a:t>	 </a:t>
            </a:r>
            <a:r>
              <a:rPr lang="th-TH" altLang="th-TH" sz="2800" b="1" smtClean="0"/>
              <a:t>โจทก์กรณีศึกษา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th-TH" altLang="th-TH" sz="2800" b="1" smtClean="0"/>
              <a:t>	คำถามข้อ ๑</a:t>
            </a:r>
            <a:r>
              <a:rPr lang="th-TH" altLang="th-TH" sz="2800" smtClean="0"/>
              <a:t>	สำนักทะเบียนเทศบาลตำบลโพนงาม อำเภอเดชอุดม จังหวัดอุบลราชธานี ได้รับแจ้งย้ายราษฎรเข้ามาในทะเบียนบ้านเลขที่ ๙๙ หมู่ที่ ๑ ต.โพนงาม อ.เดชอุดม จังหวัดอุบลราชธานี ซึ่งมีนายสมหมาย ชอบทำดี เป็นเจ้าบ้าน ต่อมาสำนักทะเบียนเทศบาลฯ ตรวจสอบบ้านเลขที่ข้างต้นพบว่ามีราษฎรย้ายเข้ามาในทะเบียนบ้านเป็นจำนวนมาก จนเป็นเหตุอันควรสงสัยว่าจะย้ายเข้ามาเพื่อหวังผลในการเลือกตั้งสมาชิกสภาเทศบาลที่จะมีขึ้นในช่วงต้นปีหน้า จึงทำให้นายทะเบียนเทศบาลตำบลโพนงามได้มีการสั่งระงับการเคลื่อนไหวทางทะเบียนดังกล่าว เมื่อวันที่ ๒๗ พฤศจิกายน ๒๕๕๕ ดังนั้น  ในฐานะท่านเป็นนายทะเบียนเทศบาลตำบลโพนงาม จะต้องดำเนินการตามกฎหมายต่อไปอย่างไรบ้าง  ให้อธิบายขั้นตอนอย่างละเอียดและหากข้อเท็จจริงในกรณีนี้ปรากฏว่านายสมหมายฯ ได้มีหนังสือโต้แย้งเพื่อชี้แจงข้อเท็จจริงให้นายทะเบียนเทศบาลตำบลโพนงามในวันสุดท้ายของกำหนดระยะเวลา แต่เป็นวันเสาร์ซึ่งเป็นวันหยุดทำการงานสำหรับเจ้าหน้าที่ นายสมหมายฯ จึงมายื่นหนังสือฯ ในวันจันทร์แต่นายทะเบียนฯ เห็นว่าเป็นการยื่นคำโต้แย้งฯ เกินระยะเวลาที่กฎหมายกำหนดแล้ว จึงไม่รับหนังสือโต้แย้งฯ นั้นถูกต้องหรือไม่ อีกทั้งถ้าในระหว่างการสั่งระงับการเคลื่อนไหวทางทะเบียน หากนายสมหมายฯ ต้องการขอมีบัตรประจำตัวประชาชน หรือขอดำเนินการใด ๆ ที่ไม่ใช่การทะเบียนราษฎรของนายสมหมายฯเอง จะสามารถดำเนินการได้หรือไม่  ให้อธิบายพร้อมยกเหตุผลประกอบ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th-TH" altLang="th-TH" b="1" smtClean="0"/>
              <a:t>	คำถามข้อ ๒	</a:t>
            </a:r>
            <a:r>
              <a:rPr lang="th-TH" altLang="th-TH" smtClean="0"/>
              <a:t>กรณีตามคำถามข้อ ๑ ถ้าหากสำนักทะเบียนเทศบาลตำบลโพนงาม ยังมิได้รับการแจ้งย้ายเข้ามาในทะเบียนบ้านเลขที่ ๙๙ หมู่ที่ ๑ ต.โพนงาม           อ.เดชอุดม  จ.อุบลราชธานี ที่มีนายสมหมาย ชอบทำดี เป็นเจ้าบ้านเพราะได้ตรวจสอบข้อเท็จจริงแล้วปรากฏพยานหลักฐานชัดว่าการแจ้งย้ายเข้ามาดังกล่าวเป็นการกระทำความผิดตามกฎหมายว่าด้วยสาธารณสุข ประกอบกับน่าเชื่อว่าเป็นการแจ้งย้ายราษฎรเข้ามาเป็นจำนวนมาก จนเป็นเหตุอันควรสงสัยว่าจะ     ย้ายเข้ามาเพื่อหวังผลในการเลือกตั้งอีกด้วย นายทะเบียนเทศบาล ต.โพนงาม     จึงมีคำสั่งไม่รับแจ้งการย้ายเข้าดังกล่าว ดังนั้น ในฐานะที่ท่านเป็นนายทะเบียนเทศบาล ต.โพนงาม จะต้องดำเนินการตามกฎหมายอย่างไรบ้าง ให้อธิบายขั้นตอนอย่างละเอียด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ข้อคิดสำหรับการทำงาน</a:t>
            </a:r>
            <a:endParaRPr lang="th-T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ยึดหลักกฎหมายมาก่อนความถูกใจ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เป็นผู้รักษาความยุติธรรมมิใช่รักษาตัวบทกฎหมาย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ซื่อสัตย์สุจริตดำรงชีวิตแบบพอดีและพอเพียง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bg1"/>
                </a:solidFill>
              </a:rPr>
              <a:t>ขอบคุณและโชคดีทุกท่านครับ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bg1"/>
                </a:solidFill>
              </a:rPr>
              <a:t>ธีรภัทร  มีอารีย์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bg1"/>
                </a:solidFill>
              </a:rPr>
              <a:t>๐๘๕๓๒๔๕๘๓๔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สาระสำคัญของกฎหมายว่าด้วยวิธีปฏิบัติราชการ</a:t>
            </a:r>
            <a:br>
              <a:rPr lang="th-TH" altLang="th-TH" b="1" smtClean="0"/>
            </a:br>
            <a:r>
              <a:rPr lang="th-TH" altLang="th-TH" b="1" smtClean="0"/>
              <a:t>ทางปกครอง</a:t>
            </a:r>
            <a:endParaRPr lang="th-TH" altLang="th-TH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379538"/>
            <a:ext cx="9144000" cy="52895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sz="4000" b="1" smtClean="0"/>
              <a:t>เหตุผลในการตรากฎหมาย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altLang="th-TH" sz="4000" b="1" smtClean="0"/>
              <a:t>ส่งเสริมประสิทธิภาพการใช้อำนาจทางปกครอง</a:t>
            </a:r>
          </a:p>
          <a:p>
            <a:pPr eaLnBrk="1" hangingPunct="1"/>
            <a:r>
              <a:rPr lang="th-TH" altLang="th-TH" sz="4000" b="1" smtClean="0"/>
              <a:t>กำหนดหลักเกณฑ์และขั้นตอนการดำเนินงานทางปกครอง</a:t>
            </a:r>
          </a:p>
          <a:p>
            <a:pPr eaLnBrk="1" hangingPunct="1"/>
            <a:r>
              <a:rPr lang="th-TH" altLang="th-TH" sz="4000" b="1" smtClean="0"/>
              <a:t>รอบคอบและไม่ผิดพลาด ทำให้เกิดความไว้วางใจฝ่ายปกครอง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altLang="th-TH" sz="4000" b="1" smtClean="0"/>
              <a:t>คุ้มครองสิทธิเสรีภาพของประชาชน</a:t>
            </a:r>
          </a:p>
          <a:p>
            <a:pPr eaLnBrk="1" hangingPunct="1"/>
            <a:r>
              <a:rPr lang="th-TH" altLang="th-TH" sz="4000" b="1" smtClean="0"/>
              <a:t>มีกระบวนการพิจารณาทางปกครองที่เป็นธรรม</a:t>
            </a:r>
          </a:p>
          <a:p>
            <a:pPr eaLnBrk="1" hangingPunct="1"/>
            <a:r>
              <a:rPr lang="th-TH" altLang="th-TH" sz="4000" b="1" smtClean="0"/>
              <a:t>มีโอกาสต่อสู้ป้องกันสิทธิของตน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th-TH" altLang="th-TH" b="1" smtClean="0"/>
              <a:t>หลักกฎหมายว่าด้วยกระบวนการพิจารณาทางปกครอง</a:t>
            </a:r>
            <a:endParaRPr lang="th-TH" altLang="th-TH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96" y="1628800"/>
          <a:ext cx="2736304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763688" y="1556792"/>
          <a:ext cx="36240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74848" y="764704"/>
          <a:ext cx="8229600" cy="8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203848" y="1340768"/>
          <a:ext cx="33843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347864" y="1628800"/>
          <a:ext cx="572412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660232" y="1669256"/>
          <a:ext cx="3336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0" name="5-Point Star 9"/>
          <p:cNvSpPr/>
          <p:nvPr/>
        </p:nvSpPr>
        <p:spPr>
          <a:xfrm>
            <a:off x="5724525" y="6308725"/>
            <a:ext cx="360363" cy="288925"/>
          </a:xfrm>
          <a:prstGeom prst="star5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 txBox="1">
            <a:spLocks/>
          </p:cNvSpPr>
          <p:nvPr/>
        </p:nvSpPr>
        <p:spPr bwMode="auto">
          <a:xfrm>
            <a:off x="0" y="476250"/>
            <a:ext cx="91440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h-TH" altLang="th-TH" sz="3600" b="1">
                <a:latin typeface="Angsana New" pitchFamily="18" charset="-34"/>
              </a:rPr>
              <a:t>เจ้าหน้าที่ทางปกครอง ตามมาตรา ๕ พระราชบัญญัติวิธีปฏิบัติราชการทางปกครอง พ.ศ.๒๕๓๙ หมายความว่า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3600" b="1">
                <a:latin typeface="Angsana New" pitchFamily="18" charset="-34"/>
              </a:rPr>
              <a:t>   “ บุคคล คณะบุคคล หรือนิติบุคคล ซึ่งใช้อำนาจหรือได้รับมอบหมายให้ใช้อำนาจทางปกครองของรัฐในการดำเนินการอย่างหนึ่งอย่างใดตามกฎหมายไม่ว่าจะเป็นการจัดตั้งขึ้นในระบบราชการ รัฐวิสาหกิจหรือกิจการอื่นของรัฐ หรือไม่ก็ตาม”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altLang="th-TH" sz="3600" b="1">
                <a:latin typeface="Angsana New" pitchFamily="18" charset="-34"/>
              </a:rPr>
              <a:t>         </a:t>
            </a:r>
            <a:r>
              <a:rPr lang="th-TH" altLang="th-TH" sz="3600" b="1" i="1" u="sng">
                <a:latin typeface="Angsana New" pitchFamily="18" charset="-34"/>
              </a:rPr>
              <a:t>ต้องเป็นการใช้อำนาจทางปกครองของรัฐ </a:t>
            </a:r>
            <a:r>
              <a:rPr lang="th-TH" altLang="th-TH" sz="3600" b="1">
                <a:latin typeface="Angsana New" pitchFamily="18" charset="-34"/>
              </a:rPr>
              <a:t>เช่น การใช้อำนาจทางปกครองตามกฎหมายว่าด้วยการทะเบียนราษฎร อาทิ การแจ้งเกิด แจ้งตาย หรือการเพิ่มชื่อในทะเบียนบ้าน เป็นต้น </a:t>
            </a:r>
            <a:r>
              <a:rPr lang="th-TH" altLang="th-TH" sz="3600" b="1" i="1" u="sng">
                <a:latin typeface="Angsana New" pitchFamily="18" charset="-34"/>
              </a:rPr>
              <a:t>แต่ไม่รวมถึงอำนาจนิติบัญญัติและอำนาจตุลาการ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0" y="371475"/>
            <a:ext cx="9144000" cy="47863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altLang="th-TH" b="1" smtClean="0"/>
              <a:t>คู่กรณีทางการปกครอง </a:t>
            </a:r>
            <a:r>
              <a:rPr lang="th-TH" altLang="th-TH" smtClean="0"/>
              <a:t>หมายความว่า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mtClean="0"/>
              <a:t>	“ผู้ยื่นคำขอหรือผู้คัดค้านคำขอ ผู้อยู่ในบังคับหรือจะอยู่ในบังคับของคำสั่งทางปกครอง และผู้ซึ่งได้เข้ามาในกระบวนการทางปกครอง เนื่องจากสิทธิของผู้นั้นจะถูกกระทบกระเทือนจากผลของคำสั่งทางปกครอง”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smtClean="0"/>
              <a:t>	มาตรา ๒๑ พระราชบัญญัติวิธีปฏิบัติราชการทางปกครอง พ.ศ.๒๕๓๙ บัญญัติว่า บุคคลธรรมดา คณะบุคคลหรือนิติบุคคล </a:t>
            </a:r>
            <a:r>
              <a:rPr lang="th-TH" altLang="th-TH" b="1" i="1" u="sng" smtClean="0"/>
              <a:t>อาจเป็นคู่กรณีในการพิจารณาทางปกครองได้ตามขอบเขตที่สิทธิของตนถูกกระทบกระเทือนหรืออาจถูกกระทบกระเทือนโดยมิอาจหลีกเลี่ยงได้</a:t>
            </a:r>
          </a:p>
          <a:p>
            <a:pPr eaLnBrk="1" hangingPunct="1">
              <a:buFont typeface="Arial" pitchFamily="34" charset="0"/>
              <a:buNone/>
            </a:pPr>
            <a:r>
              <a:rPr lang="th-TH" altLang="th-TH" b="1" i="1" smtClean="0"/>
              <a:t>    สรุป ทุกคนที่มีสิทธิเกี่ยวข้องกับเรื่องที่พิจารณาย่อมเป็นคู่กรณีได้ทั้งนั้น ไม่ว่าจะยื่นเข้าเองหรือเจ้าหน้าที่เรียกเข้ามา และไม่ว่าสิทธืของผู้นั้นจะถูกกระทบกระเทือนมากน้อยเพียงใด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5400" b="1" smtClean="0"/>
              <a:t>สิทธิของ </a:t>
            </a:r>
            <a:r>
              <a:rPr lang="en-US" altLang="th-TH" sz="5400" b="1" smtClean="0"/>
              <a:t>“</a:t>
            </a:r>
            <a:r>
              <a:rPr lang="th-TH" altLang="th-TH" sz="5400" b="1" smtClean="0"/>
              <a:t>คู่กรณี</a:t>
            </a:r>
            <a:r>
              <a:rPr lang="en-US" altLang="th-TH" sz="5400" b="1" smtClean="0"/>
              <a:t>”</a:t>
            </a:r>
            <a:endParaRPr lang="th-TH" altLang="th-TH" sz="5400" b="1" smtClean="0"/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สิทธิได้รับแจ้งผลกระทบต่อสิทธิ (ม.๓๐)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สิทธิมีทนายความหรือที่ปรึกษา (ม.๒๓)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สิทธิแต่งตั้งผู้ทำการแทน (ม.๒๔, ๒๕)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สิทธิได้รับคำแนะนำและได้รับแจ้งสิทธิในกระบวนพิจารณา (ม.๒๗)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สิทธิตรวจดูเอกสารของเจ้าหน้าที่ (ม.๓๑, ๓๒)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สิทธิได้รับทราบเหตุผลของคำสั่งทางปกครอง (ม.๓๗)</a:t>
            </a:r>
          </a:p>
          <a:p>
            <a:pPr marL="514350" indent="-514350" eaLnBrk="1" hangingPunct="1">
              <a:buFont typeface="Angsana New" pitchFamily="18" charset="-34"/>
              <a:buAutoNum type="thaiNumPeriod"/>
            </a:pPr>
            <a:r>
              <a:rPr lang="th-TH" altLang="th-TH" sz="3600" b="1" smtClean="0"/>
              <a:t>สิทธิได้รับแจ้ง สิทธิอุทธรณ์หรือโต้แย้งคำสั่งฯ (ม.๔๐)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1996</Words>
  <Application>Microsoft Office PowerPoint</Application>
  <PresentationFormat>On-screen Show (4:3)</PresentationFormat>
  <Paragraphs>235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วิธีการโต้แย้งหรือชี้แจ้งข้อเท็จจริง  การอุทธรณ์และการพิจารณาอุทธรณ์คำสั่งของนายทะเบียน</vt:lpstr>
      <vt:lpstr>วัตถุประสงค์ เพื่อให้ผู้ศึกษาอบรมสามารถ</vt:lpstr>
      <vt:lpstr>PowerPoint Presentation</vt:lpstr>
      <vt:lpstr>PowerPoint Presentation</vt:lpstr>
      <vt:lpstr>สาระสำคัญของกฎหมายว่าด้วยวิธีปฏิบัติราชการ ทางปกครอง</vt:lpstr>
      <vt:lpstr>หลักกฎหมายว่าด้วยกระบวนการพิจารณาทางปกครอง</vt:lpstr>
      <vt:lpstr>PowerPoint Presentation</vt:lpstr>
      <vt:lpstr>PowerPoint Presentation</vt:lpstr>
      <vt:lpstr>สิทธิของ “คู่กรณี”</vt:lpstr>
      <vt:lpstr>การให้สิทธิโต้แย้ง (หลักฟังความสองฝ่าย)</vt:lpstr>
      <vt:lpstr>การพิจารณาทางปกครอง หมายความว่า การเตรียมการและการดำเนินการของเจ้าหน้าที่เพื่อจัดให้มีคำสั่งทางปกครอง</vt:lpstr>
      <vt:lpstr>คำสั่งทางปกครอง</vt:lpstr>
      <vt:lpstr>การอุทธรณ์คำสั่งทางปกครอง</vt:lpstr>
      <vt:lpstr>การยื่นอุทธรณ์และกำหนดระยะเวลาอุทธรณ์ คำสั่งทางปกครอง</vt:lpstr>
      <vt:lpstr>PowerPoint Presentation</vt:lpstr>
      <vt:lpstr>ระยะเวลาและอายุความ</vt:lpstr>
      <vt:lpstr>PowerPoint Presentation</vt:lpstr>
      <vt:lpstr>อายุความ</vt:lpstr>
      <vt:lpstr>การแจ้ง</vt:lpstr>
      <vt:lpstr>PowerPoint Presentation</vt:lpstr>
      <vt:lpstr>PowerPoint Presentation</vt:lpstr>
      <vt:lpstr>PowerPoint Presentation</vt:lpstr>
      <vt:lpstr>การบังคับทางปกครอง</vt:lpstr>
      <vt:lpstr>PowerPoint Presentation</vt:lpstr>
      <vt:lpstr>กฎกระทรวงกำหนดหลักเกณฑ์และวิธีการโต้แย้งหรือชี้แจงข้อเท็จจริง การอุทธรณ์และการพิจารณาอุทธรณ์คำสั่งของนายทะเบียน พ.ศ.๒๕๕๑</vt:lpstr>
      <vt:lpstr>หลักเกณฑ์และวิธีการเกี่ยวกับการโต้แย้ง หรือชี้แจงข้อเท็จจริง</vt:lpstr>
      <vt:lpstr>วิธีการแจ้งคำสั่งของนายทะเบียนอำเภอหรือนายทะเบียนท้องถิ่น</vt:lpstr>
      <vt:lpstr>การแจ้งให้ทำเป็นหนังสือ โดยอย่างน้อยต้องประกอบด้วย</vt:lpstr>
      <vt:lpstr>การโต้แย้งหรือชี้แจงของคู่กรณี </vt:lpstr>
      <vt:lpstr>การพิจารณาข้อโต้แย้งหรือชี้แจงข้อเท็จจริงของนายทะเบียนอำเภอหรือนายทะเบียนท้องถิ่น (ให้พิจารณาโดยรวดเร็ว ตามความเหมาะสมของคู่กรณี) มี ๒ กรณีคือ</vt:lpstr>
      <vt:lpstr>หากนายทะเบียนอำเภอหรือนายทะเบียนท้องถิ่นดำเนินการตามกฎกระทรวงฯ ข้อ ๔ แล้วถือว่าเป็นคำสั่งทางปกครองที่นายทะเบียนอำเภอหรือนายทะเบียนท้องถิ่นจะต้องดำเนินการดังนี้ </vt:lpstr>
      <vt:lpstr>PowerPoint Presentation</vt:lpstr>
      <vt:lpstr>การอุทธรณ์</vt:lpstr>
      <vt:lpstr>หากการแจ้งคำสั่งของนายทะเบียนมิได้ระบุระยะเวลาอุทธรณ์ให้คู่กรณีทราบจะส่งผลอย่างไร</vt:lpstr>
      <vt:lpstr>การพิจารณาอุทธรณ์คำสั่งของนายทะเบียนอำเภอหรือนายทะเบียนท้องถิ่นต้องพิจาราณาโดยไม่ชักช้า แต่ต้องไม่เกิน ๓๐ วันนับแต่วันที่ได้รับอุทธรณ์ แยกเป็น </vt:lpstr>
      <vt:lpstr>การพิจารณาอุทธรณ์ของนายทะเบียนจังหวัดหรือ นายทะเบียนกรุงเทพมหานคร</vt:lpstr>
      <vt:lpstr>การพิจารณาอุทธรณ์ของนายทะเบียนจังหวัด หรือนายทะเบียนกรุงเทพมหานคร</vt:lpstr>
      <vt:lpstr>การแจ้งคำสั่งไม่เห็นด้วยกับอุทธรณ์ของนายทะเบียนจังหวัดหรือนายทะเบียนกรุงเทพมหานคร ต้องระบุเหตุผลอย่างน้อยประกอบด้วย</vt:lpstr>
      <vt:lpstr>กรณีศึกษา</vt:lpstr>
      <vt:lpstr>PowerPoint Presentation</vt:lpstr>
      <vt:lpstr>PowerPoint Presentation</vt:lpstr>
      <vt:lpstr> ข้อคิดสำหรับการทำงาน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วิธีโต้แย้งหรือชี้แจงข้อเท็จจริง การอุทธรณ์และ การพิจารณาอุทธรณ์คำสั่งของนายทะเบียน</dc:title>
  <dc:creator>Corporate Edition</dc:creator>
  <cp:lastModifiedBy>Officer</cp:lastModifiedBy>
  <cp:revision>41</cp:revision>
  <dcterms:created xsi:type="dcterms:W3CDTF">2012-11-10T12:46:23Z</dcterms:created>
  <dcterms:modified xsi:type="dcterms:W3CDTF">2016-04-26T02:07:44Z</dcterms:modified>
</cp:coreProperties>
</file>