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8" r:id="rId3"/>
    <p:sldId id="259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61" r:id="rId15"/>
    <p:sldId id="262" r:id="rId16"/>
    <p:sldId id="263" r:id="rId17"/>
    <p:sldId id="266" r:id="rId18"/>
    <p:sldId id="267" r:id="rId19"/>
    <p:sldId id="268" r:id="rId20"/>
    <p:sldId id="297" r:id="rId21"/>
    <p:sldId id="264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73" r:id="rId33"/>
    <p:sldId id="299" r:id="rId34"/>
    <p:sldId id="298" r:id="rId35"/>
    <p:sldId id="312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313" r:id="rId50"/>
    <p:sldId id="314" r:id="rId51"/>
    <p:sldId id="319" r:id="rId52"/>
    <p:sldId id="315" r:id="rId53"/>
    <p:sldId id="316" r:id="rId54"/>
    <p:sldId id="317" r:id="rId55"/>
    <p:sldId id="320" r:id="rId56"/>
    <p:sldId id="321" r:id="rId57"/>
    <p:sldId id="322" r:id="rId58"/>
    <p:sldId id="323" r:id="rId59"/>
    <p:sldId id="324" r:id="rId60"/>
    <p:sldId id="325" r:id="rId61"/>
    <p:sldId id="295" r:id="rId62"/>
    <p:sldId id="300" r:id="rId63"/>
    <p:sldId id="301" r:id="rId64"/>
    <p:sldId id="296" r:id="rId65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0066"/>
    <a:srgbClr val="00FF99"/>
    <a:srgbClr val="00FFFF"/>
    <a:srgbClr val="FF6699"/>
    <a:srgbClr val="FFFF66"/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75" d="100"/>
          <a:sy n="75" d="100"/>
        </p:scale>
        <p:origin x="-12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D9765-A6CE-44FB-8CE4-7A1898C33A5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B4948D8-ABF5-4D88-8CA9-8AE01D25EC6D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๑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การเข้าสู่กระบวนพิจารณาทางปกครอง</a:t>
          </a:r>
          <a:endParaRPr lang="th-TH" sz="2400" dirty="0"/>
        </a:p>
      </dgm:t>
    </dgm:pt>
    <dgm:pt modelId="{ACA478C6-F21B-46AE-8EEE-1FA3CEF6F65A}" type="parTrans" cxnId="{AF2CF38A-F8A1-4756-AB75-DAD9C528CD27}">
      <dgm:prSet/>
      <dgm:spPr/>
      <dgm:t>
        <a:bodyPr/>
        <a:lstStyle/>
        <a:p>
          <a:endParaRPr lang="th-TH"/>
        </a:p>
      </dgm:t>
    </dgm:pt>
    <dgm:pt modelId="{C5E220B8-E8B1-41E1-80CB-049567DE7E8C}" type="sibTrans" cxnId="{AF2CF38A-F8A1-4756-AB75-DAD9C528CD27}">
      <dgm:prSet/>
      <dgm:spPr/>
      <dgm:t>
        <a:bodyPr/>
        <a:lstStyle/>
        <a:p>
          <a:endParaRPr lang="th-TH"/>
        </a:p>
      </dgm:t>
    </dgm:pt>
    <dgm:pt modelId="{471A94AE-A9A0-42B5-9BDB-B9BA6C283EE0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คู่กรณี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69656168-15E0-49A3-B6C5-78B1B83D6277}" type="parTrans" cxnId="{B94D834E-FA59-422E-A483-ED0519A4FBE0}">
      <dgm:prSet/>
      <dgm:spPr/>
      <dgm:t>
        <a:bodyPr/>
        <a:lstStyle/>
        <a:p>
          <a:endParaRPr lang="th-TH"/>
        </a:p>
      </dgm:t>
    </dgm:pt>
    <dgm:pt modelId="{16B06111-450B-4D92-93C2-CBF30C074881}" type="sibTrans" cxnId="{B94D834E-FA59-422E-A483-ED0519A4FBE0}">
      <dgm:prSet/>
      <dgm:spPr/>
      <dgm:t>
        <a:bodyPr/>
        <a:lstStyle/>
        <a:p>
          <a:endParaRPr lang="th-TH"/>
        </a:p>
      </dgm:t>
    </dgm:pt>
    <dgm:pt modelId="{024C52CA-0673-447F-9DAA-22EAF3908604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เจ้าหน้าที่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C923B801-A704-4853-9F85-57197AE2B430}" type="parTrans" cxnId="{45C951BE-3703-4594-85B7-EA6D3A09FC9C}">
      <dgm:prSet/>
      <dgm:spPr/>
      <dgm:t>
        <a:bodyPr/>
        <a:lstStyle/>
        <a:p>
          <a:endParaRPr lang="th-TH"/>
        </a:p>
      </dgm:t>
    </dgm:pt>
    <dgm:pt modelId="{2586CBBA-52DE-454D-8FE3-26383AA06903}" type="sibTrans" cxnId="{45C951BE-3703-4594-85B7-EA6D3A09FC9C}">
      <dgm:prSet/>
      <dgm:spPr/>
      <dgm:t>
        <a:bodyPr/>
        <a:lstStyle/>
        <a:p>
          <a:endParaRPr lang="th-TH"/>
        </a:p>
      </dgm:t>
    </dgm:pt>
    <dgm:pt modelId="{006C78B3-3296-4A36-A4A6-344A21E21264}" type="pres">
      <dgm:prSet presAssocID="{E28D9765-A6CE-44FB-8CE4-7A1898C33A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1D6B6E6-A0F3-49DF-A0BA-B6013EF99440}" type="pres">
      <dgm:prSet presAssocID="{6B4948D8-ABF5-4D88-8CA9-8AE01D25EC6D}" presName="hierRoot1" presStyleCnt="0">
        <dgm:presLayoutVars>
          <dgm:hierBranch val="init"/>
        </dgm:presLayoutVars>
      </dgm:prSet>
      <dgm:spPr/>
    </dgm:pt>
    <dgm:pt modelId="{6BFC2DB0-78F3-489F-BF54-C41106B62667}" type="pres">
      <dgm:prSet presAssocID="{6B4948D8-ABF5-4D88-8CA9-8AE01D25EC6D}" presName="rootComposite1" presStyleCnt="0"/>
      <dgm:spPr/>
    </dgm:pt>
    <dgm:pt modelId="{CB80F8F2-C68A-4DCB-A452-65C915CEB3DC}" type="pres">
      <dgm:prSet presAssocID="{6B4948D8-ABF5-4D88-8CA9-8AE01D25EC6D}" presName="rootText1" presStyleLbl="node0" presStyleIdx="0" presStyleCnt="1" custScaleX="245071" custScaleY="226869" custLinFactY="-553455" custLinFactNeighborX="-2813" custLinFactNeighborY="-6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0E3DA92-32ED-4E75-A092-6A3FE5393732}" type="pres">
      <dgm:prSet presAssocID="{6B4948D8-ABF5-4D88-8CA9-8AE01D25EC6D}" presName="rootConnector1" presStyleLbl="node1" presStyleIdx="0" presStyleCnt="0"/>
      <dgm:spPr/>
      <dgm:t>
        <a:bodyPr/>
        <a:lstStyle/>
        <a:p>
          <a:endParaRPr lang="th-TH"/>
        </a:p>
      </dgm:t>
    </dgm:pt>
    <dgm:pt modelId="{CB3E988D-C647-4DE3-BA77-A7B9D5D678A8}" type="pres">
      <dgm:prSet presAssocID="{6B4948D8-ABF5-4D88-8CA9-8AE01D25EC6D}" presName="hierChild2" presStyleCnt="0"/>
      <dgm:spPr/>
    </dgm:pt>
    <dgm:pt modelId="{020CE6EF-BDBC-4675-9B70-1F966D2169EF}" type="pres">
      <dgm:prSet presAssocID="{69656168-15E0-49A3-B6C5-78B1B83D6277}" presName="Name37" presStyleLbl="parChTrans1D2" presStyleIdx="0" presStyleCnt="2"/>
      <dgm:spPr/>
      <dgm:t>
        <a:bodyPr/>
        <a:lstStyle/>
        <a:p>
          <a:endParaRPr lang="th-TH"/>
        </a:p>
      </dgm:t>
    </dgm:pt>
    <dgm:pt modelId="{2F899225-B38A-4820-AA27-0B642028873E}" type="pres">
      <dgm:prSet presAssocID="{471A94AE-A9A0-42B5-9BDB-B9BA6C283EE0}" presName="hierRoot2" presStyleCnt="0">
        <dgm:presLayoutVars>
          <dgm:hierBranch val="init"/>
        </dgm:presLayoutVars>
      </dgm:prSet>
      <dgm:spPr/>
    </dgm:pt>
    <dgm:pt modelId="{F0D2FE05-09FC-4B45-8370-D64994A0D5DC}" type="pres">
      <dgm:prSet presAssocID="{471A94AE-A9A0-42B5-9BDB-B9BA6C283EE0}" presName="rootComposite" presStyleCnt="0"/>
      <dgm:spPr/>
    </dgm:pt>
    <dgm:pt modelId="{781A433B-0C0F-460A-81CE-FE6EE9B48603}" type="pres">
      <dgm:prSet presAssocID="{471A94AE-A9A0-42B5-9BDB-B9BA6C283EE0}" presName="rootText" presStyleLbl="node2" presStyleIdx="0" presStyleCnt="2" custScaleX="175048" custScaleY="171832" custLinFactNeighborX="-91810" custLinFactNeighborY="-874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B237247-4848-468E-A9E8-463B459FCA3F}" type="pres">
      <dgm:prSet presAssocID="{471A94AE-A9A0-42B5-9BDB-B9BA6C283EE0}" presName="rootConnector" presStyleLbl="node2" presStyleIdx="0" presStyleCnt="2"/>
      <dgm:spPr/>
      <dgm:t>
        <a:bodyPr/>
        <a:lstStyle/>
        <a:p>
          <a:endParaRPr lang="th-TH"/>
        </a:p>
      </dgm:t>
    </dgm:pt>
    <dgm:pt modelId="{2A6D8CF6-F4A7-44CA-9EDE-1BB9A0761D9F}" type="pres">
      <dgm:prSet presAssocID="{471A94AE-A9A0-42B5-9BDB-B9BA6C283EE0}" presName="hierChild4" presStyleCnt="0"/>
      <dgm:spPr/>
    </dgm:pt>
    <dgm:pt modelId="{490CAD57-4678-467F-BB95-147F6BBB926C}" type="pres">
      <dgm:prSet presAssocID="{471A94AE-A9A0-42B5-9BDB-B9BA6C283EE0}" presName="hierChild5" presStyleCnt="0"/>
      <dgm:spPr/>
    </dgm:pt>
    <dgm:pt modelId="{3CB48E08-F1EC-409B-87BA-603CB4C65F53}" type="pres">
      <dgm:prSet presAssocID="{C923B801-A704-4853-9F85-57197AE2B430}" presName="Name37" presStyleLbl="parChTrans1D2" presStyleIdx="1" presStyleCnt="2"/>
      <dgm:spPr/>
      <dgm:t>
        <a:bodyPr/>
        <a:lstStyle/>
        <a:p>
          <a:endParaRPr lang="th-TH"/>
        </a:p>
      </dgm:t>
    </dgm:pt>
    <dgm:pt modelId="{AABA82C8-1EB9-463A-9046-092496635317}" type="pres">
      <dgm:prSet presAssocID="{024C52CA-0673-447F-9DAA-22EAF3908604}" presName="hierRoot2" presStyleCnt="0">
        <dgm:presLayoutVars>
          <dgm:hierBranch val="init"/>
        </dgm:presLayoutVars>
      </dgm:prSet>
      <dgm:spPr/>
    </dgm:pt>
    <dgm:pt modelId="{0B4C1CAB-D100-4139-A1D9-199C3FEB77F5}" type="pres">
      <dgm:prSet presAssocID="{024C52CA-0673-447F-9DAA-22EAF3908604}" presName="rootComposite" presStyleCnt="0"/>
      <dgm:spPr/>
    </dgm:pt>
    <dgm:pt modelId="{2AA7048C-5581-486D-8AD8-6E429FF0FC73}" type="pres">
      <dgm:prSet presAssocID="{024C52CA-0673-447F-9DAA-22EAF3908604}" presName="rootText" presStyleLbl="node2" presStyleIdx="1" presStyleCnt="2" custScaleX="134027" custScaleY="177049" custLinFactNeighborX="54186" custLinFactNeighborY="-9334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296EFCD-FB15-4FFE-AE6B-C45D801484EB}" type="pres">
      <dgm:prSet presAssocID="{024C52CA-0673-447F-9DAA-22EAF3908604}" presName="rootConnector" presStyleLbl="node2" presStyleIdx="1" presStyleCnt="2"/>
      <dgm:spPr/>
      <dgm:t>
        <a:bodyPr/>
        <a:lstStyle/>
        <a:p>
          <a:endParaRPr lang="th-TH"/>
        </a:p>
      </dgm:t>
    </dgm:pt>
    <dgm:pt modelId="{8AC1459F-569D-45A7-9E10-6DF3900C1985}" type="pres">
      <dgm:prSet presAssocID="{024C52CA-0673-447F-9DAA-22EAF3908604}" presName="hierChild4" presStyleCnt="0"/>
      <dgm:spPr/>
    </dgm:pt>
    <dgm:pt modelId="{ACB0601F-85D6-406E-87DA-136487B21A56}" type="pres">
      <dgm:prSet presAssocID="{024C52CA-0673-447F-9DAA-22EAF3908604}" presName="hierChild5" presStyleCnt="0"/>
      <dgm:spPr/>
    </dgm:pt>
    <dgm:pt modelId="{8DAE9912-E0DA-4D8A-B598-9213834D5D1E}" type="pres">
      <dgm:prSet presAssocID="{6B4948D8-ABF5-4D88-8CA9-8AE01D25EC6D}" presName="hierChild3" presStyleCnt="0"/>
      <dgm:spPr/>
    </dgm:pt>
  </dgm:ptLst>
  <dgm:cxnLst>
    <dgm:cxn modelId="{C161D34B-8A4B-42C6-A589-F473A9986EC0}" type="presOf" srcId="{471A94AE-A9A0-42B5-9BDB-B9BA6C283EE0}" destId="{781A433B-0C0F-460A-81CE-FE6EE9B48603}" srcOrd="0" destOrd="0" presId="urn:microsoft.com/office/officeart/2005/8/layout/orgChart1"/>
    <dgm:cxn modelId="{E06B0332-132A-45B7-B776-ADFB7B9D6B2B}" type="presOf" srcId="{024C52CA-0673-447F-9DAA-22EAF3908604}" destId="{2AA7048C-5581-486D-8AD8-6E429FF0FC73}" srcOrd="0" destOrd="0" presId="urn:microsoft.com/office/officeart/2005/8/layout/orgChart1"/>
    <dgm:cxn modelId="{F2A6F2B7-C2C7-4BFC-BC3F-8CC9244CD634}" type="presOf" srcId="{6B4948D8-ABF5-4D88-8CA9-8AE01D25EC6D}" destId="{CB80F8F2-C68A-4DCB-A452-65C915CEB3DC}" srcOrd="0" destOrd="0" presId="urn:microsoft.com/office/officeart/2005/8/layout/orgChart1"/>
    <dgm:cxn modelId="{AF2CF38A-F8A1-4756-AB75-DAD9C528CD27}" srcId="{E28D9765-A6CE-44FB-8CE4-7A1898C33A5A}" destId="{6B4948D8-ABF5-4D88-8CA9-8AE01D25EC6D}" srcOrd="0" destOrd="0" parTransId="{ACA478C6-F21B-46AE-8EEE-1FA3CEF6F65A}" sibTransId="{C5E220B8-E8B1-41E1-80CB-049567DE7E8C}"/>
    <dgm:cxn modelId="{B4B54B9A-2951-45CB-B37A-366A86869CAA}" type="presOf" srcId="{C923B801-A704-4853-9F85-57197AE2B430}" destId="{3CB48E08-F1EC-409B-87BA-603CB4C65F53}" srcOrd="0" destOrd="0" presId="urn:microsoft.com/office/officeart/2005/8/layout/orgChart1"/>
    <dgm:cxn modelId="{B94D834E-FA59-422E-A483-ED0519A4FBE0}" srcId="{6B4948D8-ABF5-4D88-8CA9-8AE01D25EC6D}" destId="{471A94AE-A9A0-42B5-9BDB-B9BA6C283EE0}" srcOrd="0" destOrd="0" parTransId="{69656168-15E0-49A3-B6C5-78B1B83D6277}" sibTransId="{16B06111-450B-4D92-93C2-CBF30C074881}"/>
    <dgm:cxn modelId="{45C951BE-3703-4594-85B7-EA6D3A09FC9C}" srcId="{6B4948D8-ABF5-4D88-8CA9-8AE01D25EC6D}" destId="{024C52CA-0673-447F-9DAA-22EAF3908604}" srcOrd="1" destOrd="0" parTransId="{C923B801-A704-4853-9F85-57197AE2B430}" sibTransId="{2586CBBA-52DE-454D-8FE3-26383AA06903}"/>
    <dgm:cxn modelId="{362BE510-1AE7-44EA-B8E3-B6C84636E7ED}" type="presOf" srcId="{69656168-15E0-49A3-B6C5-78B1B83D6277}" destId="{020CE6EF-BDBC-4675-9B70-1F966D2169EF}" srcOrd="0" destOrd="0" presId="urn:microsoft.com/office/officeart/2005/8/layout/orgChart1"/>
    <dgm:cxn modelId="{D01E23B5-6579-40D2-9A71-D7885C669DE7}" type="presOf" srcId="{6B4948D8-ABF5-4D88-8CA9-8AE01D25EC6D}" destId="{30E3DA92-32ED-4E75-A092-6A3FE5393732}" srcOrd="1" destOrd="0" presId="urn:microsoft.com/office/officeart/2005/8/layout/orgChart1"/>
    <dgm:cxn modelId="{229A8602-261F-422B-AE5C-BCDD0FF49DCD}" type="presOf" srcId="{E28D9765-A6CE-44FB-8CE4-7A1898C33A5A}" destId="{006C78B3-3296-4A36-A4A6-344A21E21264}" srcOrd="0" destOrd="0" presId="urn:microsoft.com/office/officeart/2005/8/layout/orgChart1"/>
    <dgm:cxn modelId="{31A751B3-33A8-4663-A470-146FA517F3BD}" type="presOf" srcId="{024C52CA-0673-447F-9DAA-22EAF3908604}" destId="{6296EFCD-FB15-4FFE-AE6B-C45D801484EB}" srcOrd="1" destOrd="0" presId="urn:microsoft.com/office/officeart/2005/8/layout/orgChart1"/>
    <dgm:cxn modelId="{FA36A1FF-4AF6-4544-8A8B-F1A0B88E460D}" type="presOf" srcId="{471A94AE-A9A0-42B5-9BDB-B9BA6C283EE0}" destId="{AB237247-4848-468E-A9E8-463B459FCA3F}" srcOrd="1" destOrd="0" presId="urn:microsoft.com/office/officeart/2005/8/layout/orgChart1"/>
    <dgm:cxn modelId="{CF202C63-AF75-495B-9821-EF856AC2F53D}" type="presParOf" srcId="{006C78B3-3296-4A36-A4A6-344A21E21264}" destId="{91D6B6E6-A0F3-49DF-A0BA-B6013EF99440}" srcOrd="0" destOrd="0" presId="urn:microsoft.com/office/officeart/2005/8/layout/orgChart1"/>
    <dgm:cxn modelId="{1B539AF2-7486-4726-B681-972E67400E3B}" type="presParOf" srcId="{91D6B6E6-A0F3-49DF-A0BA-B6013EF99440}" destId="{6BFC2DB0-78F3-489F-BF54-C41106B62667}" srcOrd="0" destOrd="0" presId="urn:microsoft.com/office/officeart/2005/8/layout/orgChart1"/>
    <dgm:cxn modelId="{0488FDEE-DFDA-43F2-8934-E18624F8958D}" type="presParOf" srcId="{6BFC2DB0-78F3-489F-BF54-C41106B62667}" destId="{CB80F8F2-C68A-4DCB-A452-65C915CEB3DC}" srcOrd="0" destOrd="0" presId="urn:microsoft.com/office/officeart/2005/8/layout/orgChart1"/>
    <dgm:cxn modelId="{EBF89CC1-907C-49F2-9F65-C175079C2B79}" type="presParOf" srcId="{6BFC2DB0-78F3-489F-BF54-C41106B62667}" destId="{30E3DA92-32ED-4E75-A092-6A3FE5393732}" srcOrd="1" destOrd="0" presId="urn:microsoft.com/office/officeart/2005/8/layout/orgChart1"/>
    <dgm:cxn modelId="{4A15096D-D257-48C6-BBC2-81C3C2B0DAAC}" type="presParOf" srcId="{91D6B6E6-A0F3-49DF-A0BA-B6013EF99440}" destId="{CB3E988D-C647-4DE3-BA77-A7B9D5D678A8}" srcOrd="1" destOrd="0" presId="urn:microsoft.com/office/officeart/2005/8/layout/orgChart1"/>
    <dgm:cxn modelId="{A082C6AC-DB87-496B-A6B3-A9C7CC82C576}" type="presParOf" srcId="{CB3E988D-C647-4DE3-BA77-A7B9D5D678A8}" destId="{020CE6EF-BDBC-4675-9B70-1F966D2169EF}" srcOrd="0" destOrd="0" presId="urn:microsoft.com/office/officeart/2005/8/layout/orgChart1"/>
    <dgm:cxn modelId="{D99BF027-7335-437B-AE33-20D95E853117}" type="presParOf" srcId="{CB3E988D-C647-4DE3-BA77-A7B9D5D678A8}" destId="{2F899225-B38A-4820-AA27-0B642028873E}" srcOrd="1" destOrd="0" presId="urn:microsoft.com/office/officeart/2005/8/layout/orgChart1"/>
    <dgm:cxn modelId="{F7F7E372-21D1-49FC-A280-8C2AA4794266}" type="presParOf" srcId="{2F899225-B38A-4820-AA27-0B642028873E}" destId="{F0D2FE05-09FC-4B45-8370-D64994A0D5DC}" srcOrd="0" destOrd="0" presId="urn:microsoft.com/office/officeart/2005/8/layout/orgChart1"/>
    <dgm:cxn modelId="{17F0CA3B-3DA7-4784-AD8D-12DDAA844B57}" type="presParOf" srcId="{F0D2FE05-09FC-4B45-8370-D64994A0D5DC}" destId="{781A433B-0C0F-460A-81CE-FE6EE9B48603}" srcOrd="0" destOrd="0" presId="urn:microsoft.com/office/officeart/2005/8/layout/orgChart1"/>
    <dgm:cxn modelId="{CCEBC2F7-E070-4E4F-8E44-9D5CBCDC73AA}" type="presParOf" srcId="{F0D2FE05-09FC-4B45-8370-D64994A0D5DC}" destId="{AB237247-4848-468E-A9E8-463B459FCA3F}" srcOrd="1" destOrd="0" presId="urn:microsoft.com/office/officeart/2005/8/layout/orgChart1"/>
    <dgm:cxn modelId="{E04B86E0-FE4C-46F0-8D1E-47333DDC8B77}" type="presParOf" srcId="{2F899225-B38A-4820-AA27-0B642028873E}" destId="{2A6D8CF6-F4A7-44CA-9EDE-1BB9A0761D9F}" srcOrd="1" destOrd="0" presId="urn:microsoft.com/office/officeart/2005/8/layout/orgChart1"/>
    <dgm:cxn modelId="{A8C3ABF8-46D6-4154-9C42-F1C20520D1EA}" type="presParOf" srcId="{2F899225-B38A-4820-AA27-0B642028873E}" destId="{490CAD57-4678-467F-BB95-147F6BBB926C}" srcOrd="2" destOrd="0" presId="urn:microsoft.com/office/officeart/2005/8/layout/orgChart1"/>
    <dgm:cxn modelId="{12FF5AF3-79CF-42C8-8E42-3C333370F584}" type="presParOf" srcId="{CB3E988D-C647-4DE3-BA77-A7B9D5D678A8}" destId="{3CB48E08-F1EC-409B-87BA-603CB4C65F53}" srcOrd="2" destOrd="0" presId="urn:microsoft.com/office/officeart/2005/8/layout/orgChart1"/>
    <dgm:cxn modelId="{6E1EB882-ED1E-4784-8213-D38794E3329A}" type="presParOf" srcId="{CB3E988D-C647-4DE3-BA77-A7B9D5D678A8}" destId="{AABA82C8-1EB9-463A-9046-092496635317}" srcOrd="3" destOrd="0" presId="urn:microsoft.com/office/officeart/2005/8/layout/orgChart1"/>
    <dgm:cxn modelId="{FF1C7366-9307-4C07-BC29-0B8E9A6C90EC}" type="presParOf" srcId="{AABA82C8-1EB9-463A-9046-092496635317}" destId="{0B4C1CAB-D100-4139-A1D9-199C3FEB77F5}" srcOrd="0" destOrd="0" presId="urn:microsoft.com/office/officeart/2005/8/layout/orgChart1"/>
    <dgm:cxn modelId="{09B42D2A-A2EF-4AE9-860B-853DD62A9AEC}" type="presParOf" srcId="{0B4C1CAB-D100-4139-A1D9-199C3FEB77F5}" destId="{2AA7048C-5581-486D-8AD8-6E429FF0FC73}" srcOrd="0" destOrd="0" presId="urn:microsoft.com/office/officeart/2005/8/layout/orgChart1"/>
    <dgm:cxn modelId="{A0BF800F-DD64-4F6F-85FB-DFE1D7D031A3}" type="presParOf" srcId="{0B4C1CAB-D100-4139-A1D9-199C3FEB77F5}" destId="{6296EFCD-FB15-4FFE-AE6B-C45D801484EB}" srcOrd="1" destOrd="0" presId="urn:microsoft.com/office/officeart/2005/8/layout/orgChart1"/>
    <dgm:cxn modelId="{8E50CF75-B5C8-45EC-86D3-4BE576AAEA6B}" type="presParOf" srcId="{AABA82C8-1EB9-463A-9046-092496635317}" destId="{8AC1459F-569D-45A7-9E10-6DF3900C1985}" srcOrd="1" destOrd="0" presId="urn:microsoft.com/office/officeart/2005/8/layout/orgChart1"/>
    <dgm:cxn modelId="{1035139A-D577-4146-AFC5-866435469A0D}" type="presParOf" srcId="{AABA82C8-1EB9-463A-9046-092496635317}" destId="{ACB0601F-85D6-406E-87DA-136487B21A56}" srcOrd="2" destOrd="0" presId="urn:microsoft.com/office/officeart/2005/8/layout/orgChart1"/>
    <dgm:cxn modelId="{92956586-BA2C-430E-8901-0A5726054F2B}" type="presParOf" srcId="{91D6B6E6-A0F3-49DF-A0BA-B6013EF99440}" destId="{8DAE9912-E0DA-4D8A-B598-9213834D5D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B6FD9-06B4-4BF9-AABB-F1DCA72411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9EE153F-9DB1-456E-B85B-24504B592A37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๒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การพิจารณาทางปกครอง</a:t>
          </a:r>
          <a:endParaRPr lang="th-TH" sz="2400" dirty="0"/>
        </a:p>
      </dgm:t>
    </dgm:pt>
    <dgm:pt modelId="{5C890170-24D6-429E-B6DF-D17D1FBA2FBE}" type="parTrans" cxnId="{3767DB9B-BCB7-479A-8926-BC639EDFC3EE}">
      <dgm:prSet/>
      <dgm:spPr/>
      <dgm:t>
        <a:bodyPr/>
        <a:lstStyle/>
        <a:p>
          <a:endParaRPr lang="th-TH"/>
        </a:p>
      </dgm:t>
    </dgm:pt>
    <dgm:pt modelId="{F0FC7370-1DBC-4C07-BD3C-42B87510ACD3}" type="sibTrans" cxnId="{3767DB9B-BCB7-479A-8926-BC639EDFC3EE}">
      <dgm:prSet/>
      <dgm:spPr/>
      <dgm:t>
        <a:bodyPr/>
        <a:lstStyle/>
        <a:p>
          <a:endParaRPr lang="th-TH"/>
        </a:p>
      </dgm:t>
    </dgm:pt>
    <dgm:pt modelId="{0503A142-2734-4D25-9511-7A4E612FBBE2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หลัการพิจารณาต้องมีประสิทธิภาพ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7B209B11-2F75-4413-9B0D-BA5596DBE800}" type="parTrans" cxnId="{637B6A30-1CF1-4F81-AEE9-7FD1C103E69E}">
      <dgm:prSet/>
      <dgm:spPr/>
      <dgm:t>
        <a:bodyPr/>
        <a:lstStyle/>
        <a:p>
          <a:endParaRPr lang="th-TH"/>
        </a:p>
      </dgm:t>
    </dgm:pt>
    <dgm:pt modelId="{E1374B29-88A7-4CFB-8EF7-CFF694C4A81E}" type="sibTrans" cxnId="{637B6A30-1CF1-4F81-AEE9-7FD1C103E69E}">
      <dgm:prSet/>
      <dgm:spPr/>
      <dgm:t>
        <a:bodyPr/>
        <a:lstStyle/>
        <a:p>
          <a:endParaRPr lang="th-TH"/>
        </a:p>
      </dgm:t>
    </dgm:pt>
    <dgm:pt modelId="{505EAD70-592B-4350-868B-F07D89370360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หลักการพิจารณาโดยเปิดเผย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A4E61970-6FDD-4B2D-A0B6-6B87C4E1A978}" type="parTrans" cxnId="{C9910175-98A7-4A4C-9143-2B6806033458}">
      <dgm:prSet/>
      <dgm:spPr/>
      <dgm:t>
        <a:bodyPr/>
        <a:lstStyle/>
        <a:p>
          <a:endParaRPr lang="th-TH"/>
        </a:p>
      </dgm:t>
    </dgm:pt>
    <dgm:pt modelId="{3F827039-035C-4AAA-80BD-1C7890A62347}" type="sibTrans" cxnId="{C9910175-98A7-4A4C-9143-2B6806033458}">
      <dgm:prSet/>
      <dgm:spPr/>
      <dgm:t>
        <a:bodyPr/>
        <a:lstStyle/>
        <a:p>
          <a:endParaRPr lang="th-TH"/>
        </a:p>
      </dgm:t>
    </dgm:pt>
    <dgm:pt modelId="{D553778C-6589-43F7-BBE9-A4263C472548}" type="pres">
      <dgm:prSet presAssocID="{652B6FD9-06B4-4BF9-AABB-F1DCA72411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9A5BE95-9D56-4E2C-BC2D-F6AD5A23ADAB}" type="pres">
      <dgm:prSet presAssocID="{09EE153F-9DB1-456E-B85B-24504B592A37}" presName="hierRoot1" presStyleCnt="0">
        <dgm:presLayoutVars>
          <dgm:hierBranch val="init"/>
        </dgm:presLayoutVars>
      </dgm:prSet>
      <dgm:spPr/>
    </dgm:pt>
    <dgm:pt modelId="{0A90F164-8872-4010-8A8D-775643809E75}" type="pres">
      <dgm:prSet presAssocID="{09EE153F-9DB1-456E-B85B-24504B592A37}" presName="rootComposite1" presStyleCnt="0"/>
      <dgm:spPr/>
    </dgm:pt>
    <dgm:pt modelId="{852380A8-901C-4BB2-AB1F-72A8D4DE932A}" type="pres">
      <dgm:prSet presAssocID="{09EE153F-9DB1-456E-B85B-24504B592A37}" presName="rootText1" presStyleLbl="node0" presStyleIdx="0" presStyleCnt="1" custScaleX="187304" custScaleY="179566" custLinFactY="-109323" custLinFactNeighborX="-37737" custLinFactNeighborY="-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FEEE396-9BA0-4259-AE52-A97B054C32FC}" type="pres">
      <dgm:prSet presAssocID="{09EE153F-9DB1-456E-B85B-24504B592A3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D61AFB62-4E02-4AE6-98DD-D50C53E5F37C}" type="pres">
      <dgm:prSet presAssocID="{09EE153F-9DB1-456E-B85B-24504B592A37}" presName="hierChild2" presStyleCnt="0"/>
      <dgm:spPr/>
    </dgm:pt>
    <dgm:pt modelId="{86BC05A2-7475-47B4-A6F7-AD7308A7AF04}" type="pres">
      <dgm:prSet presAssocID="{7B209B11-2F75-4413-9B0D-BA5596DBE800}" presName="Name37" presStyleLbl="parChTrans1D2" presStyleIdx="0" presStyleCnt="2"/>
      <dgm:spPr/>
      <dgm:t>
        <a:bodyPr/>
        <a:lstStyle/>
        <a:p>
          <a:endParaRPr lang="th-TH"/>
        </a:p>
      </dgm:t>
    </dgm:pt>
    <dgm:pt modelId="{900DA54E-9CB8-4176-A543-AFA06824CE6E}" type="pres">
      <dgm:prSet presAssocID="{0503A142-2734-4D25-9511-7A4E612FBBE2}" presName="hierRoot2" presStyleCnt="0">
        <dgm:presLayoutVars>
          <dgm:hierBranch val="init"/>
        </dgm:presLayoutVars>
      </dgm:prSet>
      <dgm:spPr/>
    </dgm:pt>
    <dgm:pt modelId="{2957B519-B27E-47AD-8DAE-223EB9F5F53A}" type="pres">
      <dgm:prSet presAssocID="{0503A142-2734-4D25-9511-7A4E612FBBE2}" presName="rootComposite" presStyleCnt="0"/>
      <dgm:spPr/>
    </dgm:pt>
    <dgm:pt modelId="{A9A8D5DB-5DFB-42B8-BB65-F69F44D33053}" type="pres">
      <dgm:prSet presAssocID="{0503A142-2734-4D25-9511-7A4E612FBBE2}" presName="rootText" presStyleLbl="node2" presStyleIdx="0" presStyleCnt="2" custScaleX="220175" custScaleY="232730" custLinFactY="30500" custLinFactNeighborX="-114" custLinFactNeighborY="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5C49A2C-F186-40BA-ABCD-C4FC9B0F1B8E}" type="pres">
      <dgm:prSet presAssocID="{0503A142-2734-4D25-9511-7A4E612FBBE2}" presName="rootConnector" presStyleLbl="node2" presStyleIdx="0" presStyleCnt="2"/>
      <dgm:spPr/>
      <dgm:t>
        <a:bodyPr/>
        <a:lstStyle/>
        <a:p>
          <a:endParaRPr lang="th-TH"/>
        </a:p>
      </dgm:t>
    </dgm:pt>
    <dgm:pt modelId="{FEAE079F-C229-4381-9F11-9B2935B80BB1}" type="pres">
      <dgm:prSet presAssocID="{0503A142-2734-4D25-9511-7A4E612FBBE2}" presName="hierChild4" presStyleCnt="0"/>
      <dgm:spPr/>
    </dgm:pt>
    <dgm:pt modelId="{DA0D0666-AF7F-4BDB-9D33-47585F52511C}" type="pres">
      <dgm:prSet presAssocID="{0503A142-2734-4D25-9511-7A4E612FBBE2}" presName="hierChild5" presStyleCnt="0"/>
      <dgm:spPr/>
    </dgm:pt>
    <dgm:pt modelId="{3A197303-945E-4A43-8F6D-10B546819F17}" type="pres">
      <dgm:prSet presAssocID="{A4E61970-6FDD-4B2D-A0B6-6B87C4E1A978}" presName="Name37" presStyleLbl="parChTrans1D2" presStyleIdx="1" presStyleCnt="2"/>
      <dgm:spPr/>
      <dgm:t>
        <a:bodyPr/>
        <a:lstStyle/>
        <a:p>
          <a:endParaRPr lang="th-TH"/>
        </a:p>
      </dgm:t>
    </dgm:pt>
    <dgm:pt modelId="{7956B303-0687-487B-8332-83476B603189}" type="pres">
      <dgm:prSet presAssocID="{505EAD70-592B-4350-868B-F07D89370360}" presName="hierRoot2" presStyleCnt="0">
        <dgm:presLayoutVars>
          <dgm:hierBranch val="init"/>
        </dgm:presLayoutVars>
      </dgm:prSet>
      <dgm:spPr/>
    </dgm:pt>
    <dgm:pt modelId="{484C1718-77F9-4440-9B69-ADE6216A293F}" type="pres">
      <dgm:prSet presAssocID="{505EAD70-592B-4350-868B-F07D89370360}" presName="rootComposite" presStyleCnt="0"/>
      <dgm:spPr/>
    </dgm:pt>
    <dgm:pt modelId="{2409454E-A7EA-4497-BCE0-235035D7526D}" type="pres">
      <dgm:prSet presAssocID="{505EAD70-592B-4350-868B-F07D89370360}" presName="rootText" presStyleLbl="node2" presStyleIdx="1" presStyleCnt="2" custScaleX="167686" custScaleY="197982" custLinFactY="32734" custLinFactNeighborX="-13695" custLinFactNeighborY="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98AE9BB-142B-45EC-92AC-1CA83349C33B}" type="pres">
      <dgm:prSet presAssocID="{505EAD70-592B-4350-868B-F07D89370360}" presName="rootConnector" presStyleLbl="node2" presStyleIdx="1" presStyleCnt="2"/>
      <dgm:spPr/>
      <dgm:t>
        <a:bodyPr/>
        <a:lstStyle/>
        <a:p>
          <a:endParaRPr lang="th-TH"/>
        </a:p>
      </dgm:t>
    </dgm:pt>
    <dgm:pt modelId="{EF2AC53D-5BC3-4EB0-98DE-6E38CE85BEFE}" type="pres">
      <dgm:prSet presAssocID="{505EAD70-592B-4350-868B-F07D89370360}" presName="hierChild4" presStyleCnt="0"/>
      <dgm:spPr/>
    </dgm:pt>
    <dgm:pt modelId="{17916186-6BA8-4A94-A462-51A00F1B6B63}" type="pres">
      <dgm:prSet presAssocID="{505EAD70-592B-4350-868B-F07D89370360}" presName="hierChild5" presStyleCnt="0"/>
      <dgm:spPr/>
    </dgm:pt>
    <dgm:pt modelId="{9CCD5989-EDD0-46B2-9304-65568070EEFB}" type="pres">
      <dgm:prSet presAssocID="{09EE153F-9DB1-456E-B85B-24504B592A37}" presName="hierChild3" presStyleCnt="0"/>
      <dgm:spPr/>
    </dgm:pt>
  </dgm:ptLst>
  <dgm:cxnLst>
    <dgm:cxn modelId="{69DDC00E-FBFB-42FB-9587-520D701817BA}" type="presOf" srcId="{0503A142-2734-4D25-9511-7A4E612FBBE2}" destId="{D5C49A2C-F186-40BA-ABCD-C4FC9B0F1B8E}" srcOrd="1" destOrd="0" presId="urn:microsoft.com/office/officeart/2005/8/layout/orgChart1"/>
    <dgm:cxn modelId="{637B6A30-1CF1-4F81-AEE9-7FD1C103E69E}" srcId="{09EE153F-9DB1-456E-B85B-24504B592A37}" destId="{0503A142-2734-4D25-9511-7A4E612FBBE2}" srcOrd="0" destOrd="0" parTransId="{7B209B11-2F75-4413-9B0D-BA5596DBE800}" sibTransId="{E1374B29-88A7-4CFB-8EF7-CFF694C4A81E}"/>
    <dgm:cxn modelId="{92455585-3DC2-4EF2-9136-75004AED1177}" type="presOf" srcId="{7B209B11-2F75-4413-9B0D-BA5596DBE800}" destId="{86BC05A2-7475-47B4-A6F7-AD7308A7AF04}" srcOrd="0" destOrd="0" presId="urn:microsoft.com/office/officeart/2005/8/layout/orgChart1"/>
    <dgm:cxn modelId="{067B0B2D-0191-4E7D-915F-373320B6741B}" type="presOf" srcId="{0503A142-2734-4D25-9511-7A4E612FBBE2}" destId="{A9A8D5DB-5DFB-42B8-BB65-F69F44D33053}" srcOrd="0" destOrd="0" presId="urn:microsoft.com/office/officeart/2005/8/layout/orgChart1"/>
    <dgm:cxn modelId="{CE70D923-107C-490D-A46B-18FF477496B6}" type="presOf" srcId="{09EE153F-9DB1-456E-B85B-24504B592A37}" destId="{CFEEE396-9BA0-4259-AE52-A97B054C32FC}" srcOrd="1" destOrd="0" presId="urn:microsoft.com/office/officeart/2005/8/layout/orgChart1"/>
    <dgm:cxn modelId="{3F24EA96-E795-44C7-9FE4-FB78D7B2DF54}" type="presOf" srcId="{505EAD70-592B-4350-868B-F07D89370360}" destId="{2409454E-A7EA-4497-BCE0-235035D7526D}" srcOrd="0" destOrd="0" presId="urn:microsoft.com/office/officeart/2005/8/layout/orgChart1"/>
    <dgm:cxn modelId="{3767DB9B-BCB7-479A-8926-BC639EDFC3EE}" srcId="{652B6FD9-06B4-4BF9-AABB-F1DCA724115E}" destId="{09EE153F-9DB1-456E-B85B-24504B592A37}" srcOrd="0" destOrd="0" parTransId="{5C890170-24D6-429E-B6DF-D17D1FBA2FBE}" sibTransId="{F0FC7370-1DBC-4C07-BD3C-42B87510ACD3}"/>
    <dgm:cxn modelId="{0423643E-9F7B-470B-BEA7-56766B7C98E2}" type="presOf" srcId="{652B6FD9-06B4-4BF9-AABB-F1DCA724115E}" destId="{D553778C-6589-43F7-BBE9-A4263C472548}" srcOrd="0" destOrd="0" presId="urn:microsoft.com/office/officeart/2005/8/layout/orgChart1"/>
    <dgm:cxn modelId="{83108FE8-B965-4B5E-852D-30C74FE39B2F}" type="presOf" srcId="{09EE153F-9DB1-456E-B85B-24504B592A37}" destId="{852380A8-901C-4BB2-AB1F-72A8D4DE932A}" srcOrd="0" destOrd="0" presId="urn:microsoft.com/office/officeart/2005/8/layout/orgChart1"/>
    <dgm:cxn modelId="{D76BBDF7-0366-458E-B8A9-BDF193328B42}" type="presOf" srcId="{A4E61970-6FDD-4B2D-A0B6-6B87C4E1A978}" destId="{3A197303-945E-4A43-8F6D-10B546819F17}" srcOrd="0" destOrd="0" presId="urn:microsoft.com/office/officeart/2005/8/layout/orgChart1"/>
    <dgm:cxn modelId="{C9910175-98A7-4A4C-9143-2B6806033458}" srcId="{09EE153F-9DB1-456E-B85B-24504B592A37}" destId="{505EAD70-592B-4350-868B-F07D89370360}" srcOrd="1" destOrd="0" parTransId="{A4E61970-6FDD-4B2D-A0B6-6B87C4E1A978}" sibTransId="{3F827039-035C-4AAA-80BD-1C7890A62347}"/>
    <dgm:cxn modelId="{E831A85B-5BE3-4C68-A9C5-2FBDEC7B8F53}" type="presOf" srcId="{505EAD70-592B-4350-868B-F07D89370360}" destId="{798AE9BB-142B-45EC-92AC-1CA83349C33B}" srcOrd="1" destOrd="0" presId="urn:microsoft.com/office/officeart/2005/8/layout/orgChart1"/>
    <dgm:cxn modelId="{967B5F99-A006-4D77-A25B-03B86556DE66}" type="presParOf" srcId="{D553778C-6589-43F7-BBE9-A4263C472548}" destId="{69A5BE95-9D56-4E2C-BC2D-F6AD5A23ADAB}" srcOrd="0" destOrd="0" presId="urn:microsoft.com/office/officeart/2005/8/layout/orgChart1"/>
    <dgm:cxn modelId="{9740F422-1517-4AA2-86C1-95E2081F066D}" type="presParOf" srcId="{69A5BE95-9D56-4E2C-BC2D-F6AD5A23ADAB}" destId="{0A90F164-8872-4010-8A8D-775643809E75}" srcOrd="0" destOrd="0" presId="urn:microsoft.com/office/officeart/2005/8/layout/orgChart1"/>
    <dgm:cxn modelId="{36156AC8-447B-4C33-B0AF-E34726ED03B9}" type="presParOf" srcId="{0A90F164-8872-4010-8A8D-775643809E75}" destId="{852380A8-901C-4BB2-AB1F-72A8D4DE932A}" srcOrd="0" destOrd="0" presId="urn:microsoft.com/office/officeart/2005/8/layout/orgChart1"/>
    <dgm:cxn modelId="{FC7BC519-5A2F-43B7-8AB8-7153A56E7ED6}" type="presParOf" srcId="{0A90F164-8872-4010-8A8D-775643809E75}" destId="{CFEEE396-9BA0-4259-AE52-A97B054C32FC}" srcOrd="1" destOrd="0" presId="urn:microsoft.com/office/officeart/2005/8/layout/orgChart1"/>
    <dgm:cxn modelId="{0D23CF9B-3FFF-4574-AF60-529882778A49}" type="presParOf" srcId="{69A5BE95-9D56-4E2C-BC2D-F6AD5A23ADAB}" destId="{D61AFB62-4E02-4AE6-98DD-D50C53E5F37C}" srcOrd="1" destOrd="0" presId="urn:microsoft.com/office/officeart/2005/8/layout/orgChart1"/>
    <dgm:cxn modelId="{1BD72A27-BE31-4F18-9581-43FCEF871A85}" type="presParOf" srcId="{D61AFB62-4E02-4AE6-98DD-D50C53E5F37C}" destId="{86BC05A2-7475-47B4-A6F7-AD7308A7AF04}" srcOrd="0" destOrd="0" presId="urn:microsoft.com/office/officeart/2005/8/layout/orgChart1"/>
    <dgm:cxn modelId="{A7F7349D-8B52-42EA-8CA7-9B86442B5BDB}" type="presParOf" srcId="{D61AFB62-4E02-4AE6-98DD-D50C53E5F37C}" destId="{900DA54E-9CB8-4176-A543-AFA06824CE6E}" srcOrd="1" destOrd="0" presId="urn:microsoft.com/office/officeart/2005/8/layout/orgChart1"/>
    <dgm:cxn modelId="{19DA1C28-A9E9-42DA-803A-C471FC490C16}" type="presParOf" srcId="{900DA54E-9CB8-4176-A543-AFA06824CE6E}" destId="{2957B519-B27E-47AD-8DAE-223EB9F5F53A}" srcOrd="0" destOrd="0" presId="urn:microsoft.com/office/officeart/2005/8/layout/orgChart1"/>
    <dgm:cxn modelId="{EF76CBDE-478B-49F1-A691-34A5A4E34CDF}" type="presParOf" srcId="{2957B519-B27E-47AD-8DAE-223EB9F5F53A}" destId="{A9A8D5DB-5DFB-42B8-BB65-F69F44D33053}" srcOrd="0" destOrd="0" presId="urn:microsoft.com/office/officeart/2005/8/layout/orgChart1"/>
    <dgm:cxn modelId="{B32BA999-1CDF-4C74-98D6-C16BC4F5716C}" type="presParOf" srcId="{2957B519-B27E-47AD-8DAE-223EB9F5F53A}" destId="{D5C49A2C-F186-40BA-ABCD-C4FC9B0F1B8E}" srcOrd="1" destOrd="0" presId="urn:microsoft.com/office/officeart/2005/8/layout/orgChart1"/>
    <dgm:cxn modelId="{96F66EB6-A63A-4648-8B1F-099D92A29EB5}" type="presParOf" srcId="{900DA54E-9CB8-4176-A543-AFA06824CE6E}" destId="{FEAE079F-C229-4381-9F11-9B2935B80BB1}" srcOrd="1" destOrd="0" presId="urn:microsoft.com/office/officeart/2005/8/layout/orgChart1"/>
    <dgm:cxn modelId="{AB9E1068-AAE5-48B3-A974-C8964E315111}" type="presParOf" srcId="{900DA54E-9CB8-4176-A543-AFA06824CE6E}" destId="{DA0D0666-AF7F-4BDB-9D33-47585F52511C}" srcOrd="2" destOrd="0" presId="urn:microsoft.com/office/officeart/2005/8/layout/orgChart1"/>
    <dgm:cxn modelId="{CF1FE923-9F73-417D-A3ED-3DB288AAFB35}" type="presParOf" srcId="{D61AFB62-4E02-4AE6-98DD-D50C53E5F37C}" destId="{3A197303-945E-4A43-8F6D-10B546819F17}" srcOrd="2" destOrd="0" presId="urn:microsoft.com/office/officeart/2005/8/layout/orgChart1"/>
    <dgm:cxn modelId="{EE44ABA0-483E-4A84-8915-4BC0238491C1}" type="presParOf" srcId="{D61AFB62-4E02-4AE6-98DD-D50C53E5F37C}" destId="{7956B303-0687-487B-8332-83476B603189}" srcOrd="3" destOrd="0" presId="urn:microsoft.com/office/officeart/2005/8/layout/orgChart1"/>
    <dgm:cxn modelId="{3EABE123-5B60-413D-AFF2-9907F79BD92B}" type="presParOf" srcId="{7956B303-0687-487B-8332-83476B603189}" destId="{484C1718-77F9-4440-9B69-ADE6216A293F}" srcOrd="0" destOrd="0" presId="urn:microsoft.com/office/officeart/2005/8/layout/orgChart1"/>
    <dgm:cxn modelId="{D1E12439-DB21-4EAA-B19C-6E8105CA1CBA}" type="presParOf" srcId="{484C1718-77F9-4440-9B69-ADE6216A293F}" destId="{2409454E-A7EA-4497-BCE0-235035D7526D}" srcOrd="0" destOrd="0" presId="urn:microsoft.com/office/officeart/2005/8/layout/orgChart1"/>
    <dgm:cxn modelId="{79FB2DA3-4CCE-4C8C-91A7-565911FE7525}" type="presParOf" srcId="{484C1718-77F9-4440-9B69-ADE6216A293F}" destId="{798AE9BB-142B-45EC-92AC-1CA83349C33B}" srcOrd="1" destOrd="0" presId="urn:microsoft.com/office/officeart/2005/8/layout/orgChart1"/>
    <dgm:cxn modelId="{0FF53E44-3AFC-4906-8CA0-ED292C7E5AE3}" type="presParOf" srcId="{7956B303-0687-487B-8332-83476B603189}" destId="{EF2AC53D-5BC3-4EB0-98DE-6E38CE85BEFE}" srcOrd="1" destOrd="0" presId="urn:microsoft.com/office/officeart/2005/8/layout/orgChart1"/>
    <dgm:cxn modelId="{E26F8D03-1185-452C-929B-A4FA266D36FC}" type="presParOf" srcId="{7956B303-0687-487B-8332-83476B603189}" destId="{17916186-6BA8-4A94-A462-51A00F1B6B63}" srcOrd="2" destOrd="0" presId="urn:microsoft.com/office/officeart/2005/8/layout/orgChart1"/>
    <dgm:cxn modelId="{668E3C1F-A644-4186-8A2F-68860B32B35C}" type="presParOf" srcId="{69A5BE95-9D56-4E2C-BC2D-F6AD5A23ADAB}" destId="{9CCD5989-EDD0-46B2-9304-65568070EE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0768A-50FE-4FFA-A649-8CCFA72303D3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B18A5386-4E68-4FF4-97C1-D1617DFFD635}">
      <dgm:prSet phldrT="[Text]"/>
      <dgm:spPr/>
      <dgm:t>
        <a:bodyPr/>
        <a:lstStyle/>
        <a:p>
          <a:r>
            <a:rPr lang="th-TH" dirty="0" smtClean="0"/>
            <a:t>๑</a:t>
          </a:r>
          <a:endParaRPr lang="th-TH" dirty="0"/>
        </a:p>
      </dgm:t>
    </dgm:pt>
    <dgm:pt modelId="{31CA31C5-5C75-4AED-B7DE-248AD1890450}" type="parTrans" cxnId="{B2069418-C859-4F13-AC5A-1DFB4B46643F}">
      <dgm:prSet/>
      <dgm:spPr/>
      <dgm:t>
        <a:bodyPr/>
        <a:lstStyle/>
        <a:p>
          <a:endParaRPr lang="th-TH"/>
        </a:p>
      </dgm:t>
    </dgm:pt>
    <dgm:pt modelId="{75DA17BB-1982-4762-A8FE-56D4830145E3}" type="sibTrans" cxnId="{B2069418-C859-4F13-AC5A-1DFB4B46643F}">
      <dgm:prSet/>
      <dgm:spPr/>
      <dgm:t>
        <a:bodyPr/>
        <a:lstStyle/>
        <a:p>
          <a:endParaRPr lang="th-TH"/>
        </a:p>
      </dgm:t>
    </dgm:pt>
    <dgm:pt modelId="{9BD4F7FC-B188-4338-B80C-A927039AACEC}">
      <dgm:prSet phldrT="[Text]"/>
      <dgm:spPr/>
      <dgm:t>
        <a:bodyPr/>
        <a:lstStyle/>
        <a:p>
          <a:r>
            <a:rPr lang="th-TH" dirty="0" smtClean="0"/>
            <a:t>๒</a:t>
          </a:r>
          <a:endParaRPr lang="th-TH" dirty="0"/>
        </a:p>
      </dgm:t>
    </dgm:pt>
    <dgm:pt modelId="{0CCC3D53-335A-41D3-972C-E3231B9EF132}" type="parTrans" cxnId="{F99DE765-C14C-406B-AEA6-C4F476E45AA9}">
      <dgm:prSet/>
      <dgm:spPr/>
      <dgm:t>
        <a:bodyPr/>
        <a:lstStyle/>
        <a:p>
          <a:endParaRPr lang="th-TH"/>
        </a:p>
      </dgm:t>
    </dgm:pt>
    <dgm:pt modelId="{36326F70-A7B5-4404-AF9B-6813D0DB513B}" type="sibTrans" cxnId="{F99DE765-C14C-406B-AEA6-C4F476E45AA9}">
      <dgm:prSet/>
      <dgm:spPr/>
      <dgm:t>
        <a:bodyPr/>
        <a:lstStyle/>
        <a:p>
          <a:endParaRPr lang="th-TH"/>
        </a:p>
      </dgm:t>
    </dgm:pt>
    <dgm:pt modelId="{5358F3E8-F73C-4A04-8C7C-49FF29E0567B}">
      <dgm:prSet phldrT="[Text]"/>
      <dgm:spPr/>
      <dgm:t>
        <a:bodyPr/>
        <a:lstStyle/>
        <a:p>
          <a:r>
            <a:rPr lang="th-TH" dirty="0" smtClean="0"/>
            <a:t>๓</a:t>
          </a:r>
          <a:endParaRPr lang="th-TH" dirty="0"/>
        </a:p>
      </dgm:t>
    </dgm:pt>
    <dgm:pt modelId="{58882F92-6EA8-462C-A4E6-9315206FE8EE}" type="parTrans" cxnId="{D28DC69A-2490-4858-8B82-6947C5C08BF7}">
      <dgm:prSet/>
      <dgm:spPr/>
      <dgm:t>
        <a:bodyPr/>
        <a:lstStyle/>
        <a:p>
          <a:endParaRPr lang="th-TH"/>
        </a:p>
      </dgm:t>
    </dgm:pt>
    <dgm:pt modelId="{27ABF61A-A2D5-4EA1-8A56-09CA6DA1E71C}" type="sibTrans" cxnId="{D28DC69A-2490-4858-8B82-6947C5C08BF7}">
      <dgm:prSet/>
      <dgm:spPr/>
      <dgm:t>
        <a:bodyPr/>
        <a:lstStyle/>
        <a:p>
          <a:endParaRPr lang="th-TH"/>
        </a:p>
      </dgm:t>
    </dgm:pt>
    <dgm:pt modelId="{5E5162CF-C82D-40AA-AFCD-9ECFCB80344F}">
      <dgm:prSet phldrT="[Text]"/>
      <dgm:spPr/>
      <dgm:t>
        <a:bodyPr/>
        <a:lstStyle/>
        <a:p>
          <a:r>
            <a:rPr lang="th-TH" dirty="0" smtClean="0"/>
            <a:t>๔</a:t>
          </a:r>
          <a:endParaRPr lang="th-TH" dirty="0"/>
        </a:p>
      </dgm:t>
    </dgm:pt>
    <dgm:pt modelId="{7FF5B072-BF63-4565-B5A5-76E3FD215209}" type="parTrans" cxnId="{8ED550CD-758A-4E17-B105-6CF57E527BA8}">
      <dgm:prSet/>
      <dgm:spPr/>
      <dgm:t>
        <a:bodyPr/>
        <a:lstStyle/>
        <a:p>
          <a:endParaRPr lang="th-TH"/>
        </a:p>
      </dgm:t>
    </dgm:pt>
    <dgm:pt modelId="{7ABBA6F1-E31C-4DA1-86ED-619D01F45329}" type="sibTrans" cxnId="{8ED550CD-758A-4E17-B105-6CF57E527BA8}">
      <dgm:prSet/>
      <dgm:spPr/>
      <dgm:t>
        <a:bodyPr/>
        <a:lstStyle/>
        <a:p>
          <a:endParaRPr lang="th-TH"/>
        </a:p>
      </dgm:t>
    </dgm:pt>
    <dgm:pt modelId="{B91A29FA-80AA-4285-9C69-DB2EA699286B}">
      <dgm:prSet phldrT="[Text]"/>
      <dgm:spPr/>
      <dgm:t>
        <a:bodyPr/>
        <a:lstStyle/>
        <a:p>
          <a:r>
            <a:rPr lang="th-TH" dirty="0" smtClean="0"/>
            <a:t>๕</a:t>
          </a:r>
          <a:endParaRPr lang="th-TH" dirty="0"/>
        </a:p>
      </dgm:t>
    </dgm:pt>
    <dgm:pt modelId="{EFB59DDF-9845-4585-B729-B34668F24DC5}" type="parTrans" cxnId="{8F65E757-E1C6-47CB-AC03-BF78DA27C0E7}">
      <dgm:prSet/>
      <dgm:spPr/>
      <dgm:t>
        <a:bodyPr/>
        <a:lstStyle/>
        <a:p>
          <a:endParaRPr lang="th-TH"/>
        </a:p>
      </dgm:t>
    </dgm:pt>
    <dgm:pt modelId="{320D7DCC-3277-40F7-A807-0F653A2F2190}" type="sibTrans" cxnId="{8F65E757-E1C6-47CB-AC03-BF78DA27C0E7}">
      <dgm:prSet/>
      <dgm:spPr/>
      <dgm:t>
        <a:bodyPr/>
        <a:lstStyle/>
        <a:p>
          <a:endParaRPr lang="th-TH"/>
        </a:p>
      </dgm:t>
    </dgm:pt>
    <dgm:pt modelId="{BD4660C8-136F-45F0-86C8-9D8A0BC91D59}" type="pres">
      <dgm:prSet presAssocID="{8D00768A-50FE-4FFA-A649-8CCFA72303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9444AF6-AB4E-4C8E-AA7D-0B13EDFC56B4}" type="pres">
      <dgm:prSet presAssocID="{B18A5386-4E68-4FF4-97C1-D1617DFFD6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EBC772-FFDB-44D5-9B82-8E95F81F059D}" type="pres">
      <dgm:prSet presAssocID="{75DA17BB-1982-4762-A8FE-56D4830145E3}" presName="sibTrans" presStyleLbl="sibTrans2D1" presStyleIdx="0" presStyleCnt="4"/>
      <dgm:spPr/>
      <dgm:t>
        <a:bodyPr/>
        <a:lstStyle/>
        <a:p>
          <a:endParaRPr lang="th-TH"/>
        </a:p>
      </dgm:t>
    </dgm:pt>
    <dgm:pt modelId="{CC95851C-FCDA-4F03-9F27-92D9F7F8EE63}" type="pres">
      <dgm:prSet presAssocID="{75DA17BB-1982-4762-A8FE-56D4830145E3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666E1E06-1764-4DDD-91E5-9F06CC8E4FB1}" type="pres">
      <dgm:prSet presAssocID="{9BD4F7FC-B188-4338-B80C-A927039AAC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11D115-2CC0-4B0E-B557-D256265E04D6}" type="pres">
      <dgm:prSet presAssocID="{36326F70-A7B5-4404-AF9B-6813D0DB513B}" presName="sibTrans" presStyleLbl="sibTrans2D1" presStyleIdx="1" presStyleCnt="4"/>
      <dgm:spPr/>
      <dgm:t>
        <a:bodyPr/>
        <a:lstStyle/>
        <a:p>
          <a:endParaRPr lang="th-TH"/>
        </a:p>
      </dgm:t>
    </dgm:pt>
    <dgm:pt modelId="{5C475F8C-549A-4627-8C93-B5A79105D11B}" type="pres">
      <dgm:prSet presAssocID="{36326F70-A7B5-4404-AF9B-6813D0DB513B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A71A64E1-6A1F-4C3B-8D73-64EAA15CF7EF}" type="pres">
      <dgm:prSet presAssocID="{5358F3E8-F73C-4A04-8C7C-49FF29E056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1C96AC-4925-48E4-8124-5D80200ABF07}" type="pres">
      <dgm:prSet presAssocID="{27ABF61A-A2D5-4EA1-8A56-09CA6DA1E71C}" presName="sibTrans" presStyleLbl="sibTrans2D1" presStyleIdx="2" presStyleCnt="4"/>
      <dgm:spPr/>
      <dgm:t>
        <a:bodyPr/>
        <a:lstStyle/>
        <a:p>
          <a:endParaRPr lang="th-TH"/>
        </a:p>
      </dgm:t>
    </dgm:pt>
    <dgm:pt modelId="{DFA2B74F-93A7-44FF-93AD-7A0B0B9584F3}" type="pres">
      <dgm:prSet presAssocID="{27ABF61A-A2D5-4EA1-8A56-09CA6DA1E71C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6DA635C9-ADE6-422D-8E5B-00C08BB0FB9B}" type="pres">
      <dgm:prSet presAssocID="{5E5162CF-C82D-40AA-AFCD-9ECFCB8034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B6F64F-DC0A-41D8-A6C4-50D81DC97679}" type="pres">
      <dgm:prSet presAssocID="{7ABBA6F1-E31C-4DA1-86ED-619D01F45329}" presName="sibTrans" presStyleLbl="sibTrans2D1" presStyleIdx="3" presStyleCnt="4"/>
      <dgm:spPr/>
      <dgm:t>
        <a:bodyPr/>
        <a:lstStyle/>
        <a:p>
          <a:endParaRPr lang="th-TH"/>
        </a:p>
      </dgm:t>
    </dgm:pt>
    <dgm:pt modelId="{CE82B8A6-781E-48AD-8ABE-3D164C3ED3E2}" type="pres">
      <dgm:prSet presAssocID="{7ABBA6F1-E31C-4DA1-86ED-619D01F45329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D03D9DB5-BCDD-4144-AF0D-66B56F22C2F9}" type="pres">
      <dgm:prSet presAssocID="{B91A29FA-80AA-4285-9C69-DB2EA69928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F65E757-E1C6-47CB-AC03-BF78DA27C0E7}" srcId="{8D00768A-50FE-4FFA-A649-8CCFA72303D3}" destId="{B91A29FA-80AA-4285-9C69-DB2EA699286B}" srcOrd="4" destOrd="0" parTransId="{EFB59DDF-9845-4585-B729-B34668F24DC5}" sibTransId="{320D7DCC-3277-40F7-A807-0F653A2F2190}"/>
    <dgm:cxn modelId="{B2069418-C859-4F13-AC5A-1DFB4B46643F}" srcId="{8D00768A-50FE-4FFA-A649-8CCFA72303D3}" destId="{B18A5386-4E68-4FF4-97C1-D1617DFFD635}" srcOrd="0" destOrd="0" parTransId="{31CA31C5-5C75-4AED-B7DE-248AD1890450}" sibTransId="{75DA17BB-1982-4762-A8FE-56D4830145E3}"/>
    <dgm:cxn modelId="{7AFF8511-1BDB-441E-9F8A-1C192922E859}" type="presOf" srcId="{7ABBA6F1-E31C-4DA1-86ED-619D01F45329}" destId="{BAB6F64F-DC0A-41D8-A6C4-50D81DC97679}" srcOrd="0" destOrd="0" presId="urn:microsoft.com/office/officeart/2005/8/layout/process1"/>
    <dgm:cxn modelId="{3B9739FA-69D8-4CB6-A620-881D0254C1F9}" type="presOf" srcId="{75DA17BB-1982-4762-A8FE-56D4830145E3}" destId="{87EBC772-FFDB-44D5-9B82-8E95F81F059D}" srcOrd="0" destOrd="0" presId="urn:microsoft.com/office/officeart/2005/8/layout/process1"/>
    <dgm:cxn modelId="{C62E373C-0C7D-4FE6-AFB3-7DF9C1BD6A77}" type="presOf" srcId="{7ABBA6F1-E31C-4DA1-86ED-619D01F45329}" destId="{CE82B8A6-781E-48AD-8ABE-3D164C3ED3E2}" srcOrd="1" destOrd="0" presId="urn:microsoft.com/office/officeart/2005/8/layout/process1"/>
    <dgm:cxn modelId="{D28DC69A-2490-4858-8B82-6947C5C08BF7}" srcId="{8D00768A-50FE-4FFA-A649-8CCFA72303D3}" destId="{5358F3E8-F73C-4A04-8C7C-49FF29E0567B}" srcOrd="2" destOrd="0" parTransId="{58882F92-6EA8-462C-A4E6-9315206FE8EE}" sibTransId="{27ABF61A-A2D5-4EA1-8A56-09CA6DA1E71C}"/>
    <dgm:cxn modelId="{EABF75F3-384B-4522-81EC-9E72AD5B4C05}" type="presOf" srcId="{8D00768A-50FE-4FFA-A649-8CCFA72303D3}" destId="{BD4660C8-136F-45F0-86C8-9D8A0BC91D59}" srcOrd="0" destOrd="0" presId="urn:microsoft.com/office/officeart/2005/8/layout/process1"/>
    <dgm:cxn modelId="{8ED550CD-758A-4E17-B105-6CF57E527BA8}" srcId="{8D00768A-50FE-4FFA-A649-8CCFA72303D3}" destId="{5E5162CF-C82D-40AA-AFCD-9ECFCB80344F}" srcOrd="3" destOrd="0" parTransId="{7FF5B072-BF63-4565-B5A5-76E3FD215209}" sibTransId="{7ABBA6F1-E31C-4DA1-86ED-619D01F45329}"/>
    <dgm:cxn modelId="{A281E710-4639-4498-84FC-01BF0F272277}" type="presOf" srcId="{36326F70-A7B5-4404-AF9B-6813D0DB513B}" destId="{AE11D115-2CC0-4B0E-B557-D256265E04D6}" srcOrd="0" destOrd="0" presId="urn:microsoft.com/office/officeart/2005/8/layout/process1"/>
    <dgm:cxn modelId="{E40A03E0-6AA2-4D49-BFF3-9A22B59EFEDB}" type="presOf" srcId="{B91A29FA-80AA-4285-9C69-DB2EA699286B}" destId="{D03D9DB5-BCDD-4144-AF0D-66B56F22C2F9}" srcOrd="0" destOrd="0" presId="urn:microsoft.com/office/officeart/2005/8/layout/process1"/>
    <dgm:cxn modelId="{16B4BFFB-C935-4534-95A8-9C1626BD9CCA}" type="presOf" srcId="{36326F70-A7B5-4404-AF9B-6813D0DB513B}" destId="{5C475F8C-549A-4627-8C93-B5A79105D11B}" srcOrd="1" destOrd="0" presId="urn:microsoft.com/office/officeart/2005/8/layout/process1"/>
    <dgm:cxn modelId="{6F297424-7D51-493D-9308-25D9F4331A81}" type="presOf" srcId="{27ABF61A-A2D5-4EA1-8A56-09CA6DA1E71C}" destId="{DFA2B74F-93A7-44FF-93AD-7A0B0B9584F3}" srcOrd="1" destOrd="0" presId="urn:microsoft.com/office/officeart/2005/8/layout/process1"/>
    <dgm:cxn modelId="{1E2727EA-618B-46D2-8DF5-6CE87DC7AEA7}" type="presOf" srcId="{5E5162CF-C82D-40AA-AFCD-9ECFCB80344F}" destId="{6DA635C9-ADE6-422D-8E5B-00C08BB0FB9B}" srcOrd="0" destOrd="0" presId="urn:microsoft.com/office/officeart/2005/8/layout/process1"/>
    <dgm:cxn modelId="{5CD9AFA2-52BD-41DB-B889-05523CAB11E3}" type="presOf" srcId="{B18A5386-4E68-4FF4-97C1-D1617DFFD635}" destId="{39444AF6-AB4E-4C8E-AA7D-0B13EDFC56B4}" srcOrd="0" destOrd="0" presId="urn:microsoft.com/office/officeart/2005/8/layout/process1"/>
    <dgm:cxn modelId="{08F0694C-27FF-4CDA-B84B-8EC742686A33}" type="presOf" srcId="{75DA17BB-1982-4762-A8FE-56D4830145E3}" destId="{CC95851C-FCDA-4F03-9F27-92D9F7F8EE63}" srcOrd="1" destOrd="0" presId="urn:microsoft.com/office/officeart/2005/8/layout/process1"/>
    <dgm:cxn modelId="{413028B9-CADE-4689-BD05-A05BDFAA7C94}" type="presOf" srcId="{27ABF61A-A2D5-4EA1-8A56-09CA6DA1E71C}" destId="{E71C96AC-4925-48E4-8124-5D80200ABF07}" srcOrd="0" destOrd="0" presId="urn:microsoft.com/office/officeart/2005/8/layout/process1"/>
    <dgm:cxn modelId="{8D66D91C-2E0B-4F7A-BE8A-B76B80C73FFA}" type="presOf" srcId="{9BD4F7FC-B188-4338-B80C-A927039AACEC}" destId="{666E1E06-1764-4DDD-91E5-9F06CC8E4FB1}" srcOrd="0" destOrd="0" presId="urn:microsoft.com/office/officeart/2005/8/layout/process1"/>
    <dgm:cxn modelId="{F99DE765-C14C-406B-AEA6-C4F476E45AA9}" srcId="{8D00768A-50FE-4FFA-A649-8CCFA72303D3}" destId="{9BD4F7FC-B188-4338-B80C-A927039AACEC}" srcOrd="1" destOrd="0" parTransId="{0CCC3D53-335A-41D3-972C-E3231B9EF132}" sibTransId="{36326F70-A7B5-4404-AF9B-6813D0DB513B}"/>
    <dgm:cxn modelId="{3903BD5A-D770-436E-BB7A-58DCAACB013E}" type="presOf" srcId="{5358F3E8-F73C-4A04-8C7C-49FF29E0567B}" destId="{A71A64E1-6A1F-4C3B-8D73-64EAA15CF7EF}" srcOrd="0" destOrd="0" presId="urn:microsoft.com/office/officeart/2005/8/layout/process1"/>
    <dgm:cxn modelId="{63D42DF6-803F-4477-B737-8C81B50DD042}" type="presParOf" srcId="{BD4660C8-136F-45F0-86C8-9D8A0BC91D59}" destId="{39444AF6-AB4E-4C8E-AA7D-0B13EDFC56B4}" srcOrd="0" destOrd="0" presId="urn:microsoft.com/office/officeart/2005/8/layout/process1"/>
    <dgm:cxn modelId="{53822BB4-4ED4-4BC6-99C4-69F770894B85}" type="presParOf" srcId="{BD4660C8-136F-45F0-86C8-9D8A0BC91D59}" destId="{87EBC772-FFDB-44D5-9B82-8E95F81F059D}" srcOrd="1" destOrd="0" presId="urn:microsoft.com/office/officeart/2005/8/layout/process1"/>
    <dgm:cxn modelId="{1231E586-A697-4029-B026-2F0C02A5C448}" type="presParOf" srcId="{87EBC772-FFDB-44D5-9B82-8E95F81F059D}" destId="{CC95851C-FCDA-4F03-9F27-92D9F7F8EE63}" srcOrd="0" destOrd="0" presId="urn:microsoft.com/office/officeart/2005/8/layout/process1"/>
    <dgm:cxn modelId="{79A025F8-7554-4BF7-87AC-D085C647A65E}" type="presParOf" srcId="{BD4660C8-136F-45F0-86C8-9D8A0BC91D59}" destId="{666E1E06-1764-4DDD-91E5-9F06CC8E4FB1}" srcOrd="2" destOrd="0" presId="urn:microsoft.com/office/officeart/2005/8/layout/process1"/>
    <dgm:cxn modelId="{0EA6173A-FBD7-4391-8A0A-63EA8E62DA60}" type="presParOf" srcId="{BD4660C8-136F-45F0-86C8-9D8A0BC91D59}" destId="{AE11D115-2CC0-4B0E-B557-D256265E04D6}" srcOrd="3" destOrd="0" presId="urn:microsoft.com/office/officeart/2005/8/layout/process1"/>
    <dgm:cxn modelId="{E556AB68-B348-4B90-9530-5E0C4BE1FA01}" type="presParOf" srcId="{AE11D115-2CC0-4B0E-B557-D256265E04D6}" destId="{5C475F8C-549A-4627-8C93-B5A79105D11B}" srcOrd="0" destOrd="0" presId="urn:microsoft.com/office/officeart/2005/8/layout/process1"/>
    <dgm:cxn modelId="{9EFC5A3A-CD59-4A1B-96C9-BC50E5383F61}" type="presParOf" srcId="{BD4660C8-136F-45F0-86C8-9D8A0BC91D59}" destId="{A71A64E1-6A1F-4C3B-8D73-64EAA15CF7EF}" srcOrd="4" destOrd="0" presId="urn:microsoft.com/office/officeart/2005/8/layout/process1"/>
    <dgm:cxn modelId="{6E462C30-F55D-4940-8968-7329004E768E}" type="presParOf" srcId="{BD4660C8-136F-45F0-86C8-9D8A0BC91D59}" destId="{E71C96AC-4925-48E4-8124-5D80200ABF07}" srcOrd="5" destOrd="0" presId="urn:microsoft.com/office/officeart/2005/8/layout/process1"/>
    <dgm:cxn modelId="{7DC3EE11-166C-4281-8975-BDA24AF147F0}" type="presParOf" srcId="{E71C96AC-4925-48E4-8124-5D80200ABF07}" destId="{DFA2B74F-93A7-44FF-93AD-7A0B0B9584F3}" srcOrd="0" destOrd="0" presId="urn:microsoft.com/office/officeart/2005/8/layout/process1"/>
    <dgm:cxn modelId="{671D17A0-0E1E-4844-90AB-B518F5C21584}" type="presParOf" srcId="{BD4660C8-136F-45F0-86C8-9D8A0BC91D59}" destId="{6DA635C9-ADE6-422D-8E5B-00C08BB0FB9B}" srcOrd="6" destOrd="0" presId="urn:microsoft.com/office/officeart/2005/8/layout/process1"/>
    <dgm:cxn modelId="{A2218AA5-4540-49FC-9117-CD948A8B64A1}" type="presParOf" srcId="{BD4660C8-136F-45F0-86C8-9D8A0BC91D59}" destId="{BAB6F64F-DC0A-41D8-A6C4-50D81DC97679}" srcOrd="7" destOrd="0" presId="urn:microsoft.com/office/officeart/2005/8/layout/process1"/>
    <dgm:cxn modelId="{CDDD98BD-98BC-4C26-9CEC-49A7CC4DD72B}" type="presParOf" srcId="{BAB6F64F-DC0A-41D8-A6C4-50D81DC97679}" destId="{CE82B8A6-781E-48AD-8ABE-3D164C3ED3E2}" srcOrd="0" destOrd="0" presId="urn:microsoft.com/office/officeart/2005/8/layout/process1"/>
    <dgm:cxn modelId="{D2D947F7-21E6-4E64-B649-0DDC9FC25B53}" type="presParOf" srcId="{BD4660C8-136F-45F0-86C8-9D8A0BC91D59}" destId="{D03D9DB5-BCDD-4144-AF0D-66B56F22C2F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9142A-FC86-460B-A7B0-85D890F19489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FCF00B9-5613-4C0C-BCD9-52A7E6DA8A89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๓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การออกคำสั่งทางปกครอง</a:t>
          </a:r>
          <a:endParaRPr lang="th-TH" sz="2400" dirty="0"/>
        </a:p>
      </dgm:t>
    </dgm:pt>
    <dgm:pt modelId="{51543F66-ED68-4F2A-91F4-FFC168EC3612}" type="parTrans" cxnId="{5E4C0892-5AB1-483D-96A7-10C42AE5D738}">
      <dgm:prSet/>
      <dgm:spPr/>
      <dgm:t>
        <a:bodyPr/>
        <a:lstStyle/>
        <a:p>
          <a:endParaRPr lang="th-TH"/>
        </a:p>
      </dgm:t>
    </dgm:pt>
    <dgm:pt modelId="{0F79184B-EB58-4CDA-9FBB-03466D8E2D92}" type="sibTrans" cxnId="{5E4C0892-5AB1-483D-96A7-10C42AE5D738}">
      <dgm:prSet/>
      <dgm:spPr/>
      <dgm:t>
        <a:bodyPr/>
        <a:lstStyle/>
        <a:p>
          <a:endParaRPr lang="th-TH"/>
        </a:p>
      </dgm:t>
    </dgm:pt>
    <dgm:pt modelId="{3A4EE687-63CD-4754-B561-F029BD62A388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หลักว่าด้วยแบบของคำสั่งทางปกครอง</a:t>
          </a:r>
          <a:endParaRPr lang="th-TH" sz="2400" dirty="0"/>
        </a:p>
      </dgm:t>
    </dgm:pt>
    <dgm:pt modelId="{C714765C-E347-4BDF-8745-5E25CE1571DF}" type="parTrans" cxnId="{E784DDB1-FE1A-4D55-AE24-28F89F475113}">
      <dgm:prSet/>
      <dgm:spPr/>
      <dgm:t>
        <a:bodyPr/>
        <a:lstStyle/>
        <a:p>
          <a:endParaRPr lang="th-TH"/>
        </a:p>
      </dgm:t>
    </dgm:pt>
    <dgm:pt modelId="{B08EB289-5A61-48CA-9AC5-0A270C5312E1}" type="sibTrans" cxnId="{E784DDB1-FE1A-4D55-AE24-28F89F475113}">
      <dgm:prSet/>
      <dgm:spPr/>
      <dgm:t>
        <a:bodyPr/>
        <a:lstStyle/>
        <a:p>
          <a:endParaRPr lang="th-TH"/>
        </a:p>
      </dgm:t>
    </dgm:pt>
    <dgm:pt modelId="{7B054FB1-0AD3-41B2-9113-0E33F8B5B8F6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หลักว่าด้วยการแจ้งหรือการประกาศคำสั่งทางปกครอง</a:t>
          </a:r>
          <a:endParaRPr lang="th-TH" sz="2400" dirty="0"/>
        </a:p>
      </dgm:t>
    </dgm:pt>
    <dgm:pt modelId="{29798A23-C870-4BD4-A529-D26F32FC2FF6}" type="parTrans" cxnId="{CE24BC05-287A-4886-9BC2-F344888CE4A6}">
      <dgm:prSet/>
      <dgm:spPr/>
      <dgm:t>
        <a:bodyPr/>
        <a:lstStyle/>
        <a:p>
          <a:endParaRPr lang="th-TH"/>
        </a:p>
      </dgm:t>
    </dgm:pt>
    <dgm:pt modelId="{DAED5ACD-17C0-46AF-AB15-521D2265CBF5}" type="sibTrans" cxnId="{CE24BC05-287A-4886-9BC2-F344888CE4A6}">
      <dgm:prSet/>
      <dgm:spPr/>
      <dgm:t>
        <a:bodyPr/>
        <a:lstStyle/>
        <a:p>
          <a:endParaRPr lang="th-TH"/>
        </a:p>
      </dgm:t>
    </dgm:pt>
    <dgm:pt modelId="{6FE8B333-0DAE-4FF9-B7E0-44F842A9AA37}" type="pres">
      <dgm:prSet presAssocID="{FBE9142A-FC86-460B-A7B0-85D890F19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CB4AC414-3F9D-4C8C-9F66-D0621B09F0F5}" type="pres">
      <dgm:prSet presAssocID="{FFCF00B9-5613-4C0C-BCD9-52A7E6DA8A89}" presName="hierRoot1" presStyleCnt="0">
        <dgm:presLayoutVars>
          <dgm:hierBranch val="init"/>
        </dgm:presLayoutVars>
      </dgm:prSet>
      <dgm:spPr/>
    </dgm:pt>
    <dgm:pt modelId="{78839F7C-6D3B-44B2-9B93-C353A9970E48}" type="pres">
      <dgm:prSet presAssocID="{FFCF00B9-5613-4C0C-BCD9-52A7E6DA8A89}" presName="rootComposite1" presStyleCnt="0"/>
      <dgm:spPr/>
    </dgm:pt>
    <dgm:pt modelId="{77B1C4C5-B1E8-4917-BEE3-B51485F4D06B}" type="pres">
      <dgm:prSet presAssocID="{FFCF00B9-5613-4C0C-BCD9-52A7E6DA8A89}" presName="rootText1" presStyleLbl="node0" presStyleIdx="0" presStyleCnt="1" custLinFactNeighborY="349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8E70EEF-2369-4F3C-AE22-91EA3F822389}" type="pres">
      <dgm:prSet presAssocID="{FFCF00B9-5613-4C0C-BCD9-52A7E6DA8A89}" presName="rootConnector1" presStyleLbl="node1" presStyleIdx="0" presStyleCnt="0"/>
      <dgm:spPr/>
      <dgm:t>
        <a:bodyPr/>
        <a:lstStyle/>
        <a:p>
          <a:endParaRPr lang="th-TH"/>
        </a:p>
      </dgm:t>
    </dgm:pt>
    <dgm:pt modelId="{DD2CE4EE-1F9E-4FC7-A828-FD447B1F8B9B}" type="pres">
      <dgm:prSet presAssocID="{FFCF00B9-5613-4C0C-BCD9-52A7E6DA8A89}" presName="hierChild2" presStyleCnt="0"/>
      <dgm:spPr/>
    </dgm:pt>
    <dgm:pt modelId="{D8A94250-BA2E-4D45-BC91-73AE823078A8}" type="pres">
      <dgm:prSet presAssocID="{C714765C-E347-4BDF-8745-5E25CE1571DF}" presName="Name37" presStyleLbl="parChTrans1D2" presStyleIdx="0" presStyleCnt="2"/>
      <dgm:spPr/>
      <dgm:t>
        <a:bodyPr/>
        <a:lstStyle/>
        <a:p>
          <a:endParaRPr lang="th-TH"/>
        </a:p>
      </dgm:t>
    </dgm:pt>
    <dgm:pt modelId="{49993D3B-998A-4F44-9645-1CDF5701DFFC}" type="pres">
      <dgm:prSet presAssocID="{3A4EE687-63CD-4754-B561-F029BD62A388}" presName="hierRoot2" presStyleCnt="0">
        <dgm:presLayoutVars>
          <dgm:hierBranch val="init"/>
        </dgm:presLayoutVars>
      </dgm:prSet>
      <dgm:spPr/>
    </dgm:pt>
    <dgm:pt modelId="{74997044-BC33-445B-BA99-30997CFBE305}" type="pres">
      <dgm:prSet presAssocID="{3A4EE687-63CD-4754-B561-F029BD62A388}" presName="rootComposite" presStyleCnt="0"/>
      <dgm:spPr/>
    </dgm:pt>
    <dgm:pt modelId="{24BFC5E1-08AF-4B1E-B9DD-866C7649A196}" type="pres">
      <dgm:prSet presAssocID="{3A4EE687-63CD-4754-B561-F029BD62A388}" presName="rootText" presStyleLbl="node2" presStyleIdx="0" presStyleCnt="2" custScaleY="142893" custLinFactNeighborX="14060" custLinFactNeighborY="854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0BD3A78-8ED3-42F7-AAA4-8FF4FF80D1D4}" type="pres">
      <dgm:prSet presAssocID="{3A4EE687-63CD-4754-B561-F029BD62A388}" presName="rootConnector" presStyleLbl="node2" presStyleIdx="0" presStyleCnt="2"/>
      <dgm:spPr/>
      <dgm:t>
        <a:bodyPr/>
        <a:lstStyle/>
        <a:p>
          <a:endParaRPr lang="th-TH"/>
        </a:p>
      </dgm:t>
    </dgm:pt>
    <dgm:pt modelId="{274C68D6-608C-4E23-A991-918F0D6579D6}" type="pres">
      <dgm:prSet presAssocID="{3A4EE687-63CD-4754-B561-F029BD62A388}" presName="hierChild4" presStyleCnt="0"/>
      <dgm:spPr/>
    </dgm:pt>
    <dgm:pt modelId="{10B5053A-68C2-4418-8F8E-E9FE8A9CCF36}" type="pres">
      <dgm:prSet presAssocID="{3A4EE687-63CD-4754-B561-F029BD62A388}" presName="hierChild5" presStyleCnt="0"/>
      <dgm:spPr/>
    </dgm:pt>
    <dgm:pt modelId="{0F6A9391-45D9-4F97-8346-01B3C81F3B8D}" type="pres">
      <dgm:prSet presAssocID="{29798A23-C870-4BD4-A529-D26F32FC2FF6}" presName="Name37" presStyleLbl="parChTrans1D2" presStyleIdx="1" presStyleCnt="2"/>
      <dgm:spPr/>
      <dgm:t>
        <a:bodyPr/>
        <a:lstStyle/>
        <a:p>
          <a:endParaRPr lang="th-TH"/>
        </a:p>
      </dgm:t>
    </dgm:pt>
    <dgm:pt modelId="{E3EC6342-0A4B-4F25-AC44-287529FBCF2F}" type="pres">
      <dgm:prSet presAssocID="{7B054FB1-0AD3-41B2-9113-0E33F8B5B8F6}" presName="hierRoot2" presStyleCnt="0">
        <dgm:presLayoutVars>
          <dgm:hierBranch val="init"/>
        </dgm:presLayoutVars>
      </dgm:prSet>
      <dgm:spPr/>
    </dgm:pt>
    <dgm:pt modelId="{0637DB39-8C5A-4EEA-8EEC-6112F4D4FEAC}" type="pres">
      <dgm:prSet presAssocID="{7B054FB1-0AD3-41B2-9113-0E33F8B5B8F6}" presName="rootComposite" presStyleCnt="0"/>
      <dgm:spPr/>
    </dgm:pt>
    <dgm:pt modelId="{DB89EBBF-4715-4D81-990F-1FC0706F91B7}" type="pres">
      <dgm:prSet presAssocID="{7B054FB1-0AD3-41B2-9113-0E33F8B5B8F6}" presName="rootText" presStyleLbl="node2" presStyleIdx="1" presStyleCnt="2" custScaleY="215534" custLinFactNeighborX="-3443" custLinFactNeighborY="1881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96DDEC5-8ADF-454B-AE15-6CAD7F0E7CF4}" type="pres">
      <dgm:prSet presAssocID="{7B054FB1-0AD3-41B2-9113-0E33F8B5B8F6}" presName="rootConnector" presStyleLbl="node2" presStyleIdx="1" presStyleCnt="2"/>
      <dgm:spPr/>
      <dgm:t>
        <a:bodyPr/>
        <a:lstStyle/>
        <a:p>
          <a:endParaRPr lang="th-TH"/>
        </a:p>
      </dgm:t>
    </dgm:pt>
    <dgm:pt modelId="{1F6E1612-08BB-47FE-882A-589A51935183}" type="pres">
      <dgm:prSet presAssocID="{7B054FB1-0AD3-41B2-9113-0E33F8B5B8F6}" presName="hierChild4" presStyleCnt="0"/>
      <dgm:spPr/>
    </dgm:pt>
    <dgm:pt modelId="{F1063317-4075-4F7D-8086-00B7D9AE3E5E}" type="pres">
      <dgm:prSet presAssocID="{7B054FB1-0AD3-41B2-9113-0E33F8B5B8F6}" presName="hierChild5" presStyleCnt="0"/>
      <dgm:spPr/>
    </dgm:pt>
    <dgm:pt modelId="{081975EA-7420-4526-81EB-1CF119D4A048}" type="pres">
      <dgm:prSet presAssocID="{FFCF00B9-5613-4C0C-BCD9-52A7E6DA8A89}" presName="hierChild3" presStyleCnt="0"/>
      <dgm:spPr/>
    </dgm:pt>
  </dgm:ptLst>
  <dgm:cxnLst>
    <dgm:cxn modelId="{584848AD-D5AC-4872-9A57-78FE2575B788}" type="presOf" srcId="{FBE9142A-FC86-460B-A7B0-85D890F19489}" destId="{6FE8B333-0DAE-4FF9-B7E0-44F842A9AA37}" srcOrd="0" destOrd="0" presId="urn:microsoft.com/office/officeart/2005/8/layout/orgChart1"/>
    <dgm:cxn modelId="{E784DDB1-FE1A-4D55-AE24-28F89F475113}" srcId="{FFCF00B9-5613-4C0C-BCD9-52A7E6DA8A89}" destId="{3A4EE687-63CD-4754-B561-F029BD62A388}" srcOrd="0" destOrd="0" parTransId="{C714765C-E347-4BDF-8745-5E25CE1571DF}" sibTransId="{B08EB289-5A61-48CA-9AC5-0A270C5312E1}"/>
    <dgm:cxn modelId="{38355675-2DB5-48B4-A854-575BDC4DF463}" type="presOf" srcId="{FFCF00B9-5613-4C0C-BCD9-52A7E6DA8A89}" destId="{77B1C4C5-B1E8-4917-BEE3-B51485F4D06B}" srcOrd="0" destOrd="0" presId="urn:microsoft.com/office/officeart/2005/8/layout/orgChart1"/>
    <dgm:cxn modelId="{FF917926-0879-4C24-B0F9-F3CE6CD7776A}" type="presOf" srcId="{3A4EE687-63CD-4754-B561-F029BD62A388}" destId="{10BD3A78-8ED3-42F7-AAA4-8FF4FF80D1D4}" srcOrd="1" destOrd="0" presId="urn:microsoft.com/office/officeart/2005/8/layout/orgChart1"/>
    <dgm:cxn modelId="{440ACE70-BB51-437C-906B-1F5D4CF75FA1}" type="presOf" srcId="{C714765C-E347-4BDF-8745-5E25CE1571DF}" destId="{D8A94250-BA2E-4D45-BC91-73AE823078A8}" srcOrd="0" destOrd="0" presId="urn:microsoft.com/office/officeart/2005/8/layout/orgChart1"/>
    <dgm:cxn modelId="{BDE61C10-473E-4E25-AEEF-252D338D8100}" type="presOf" srcId="{7B054FB1-0AD3-41B2-9113-0E33F8B5B8F6}" destId="{296DDEC5-8ADF-454B-AE15-6CAD7F0E7CF4}" srcOrd="1" destOrd="0" presId="urn:microsoft.com/office/officeart/2005/8/layout/orgChart1"/>
    <dgm:cxn modelId="{01117715-ABC1-4C87-8DBE-13F8D67942B6}" type="presOf" srcId="{FFCF00B9-5613-4C0C-BCD9-52A7E6DA8A89}" destId="{D8E70EEF-2369-4F3C-AE22-91EA3F822389}" srcOrd="1" destOrd="0" presId="urn:microsoft.com/office/officeart/2005/8/layout/orgChart1"/>
    <dgm:cxn modelId="{CE24BC05-287A-4886-9BC2-F344888CE4A6}" srcId="{FFCF00B9-5613-4C0C-BCD9-52A7E6DA8A89}" destId="{7B054FB1-0AD3-41B2-9113-0E33F8B5B8F6}" srcOrd="1" destOrd="0" parTransId="{29798A23-C870-4BD4-A529-D26F32FC2FF6}" sibTransId="{DAED5ACD-17C0-46AF-AB15-521D2265CBF5}"/>
    <dgm:cxn modelId="{5E4C0892-5AB1-483D-96A7-10C42AE5D738}" srcId="{FBE9142A-FC86-460B-A7B0-85D890F19489}" destId="{FFCF00B9-5613-4C0C-BCD9-52A7E6DA8A89}" srcOrd="0" destOrd="0" parTransId="{51543F66-ED68-4F2A-91F4-FFC168EC3612}" sibTransId="{0F79184B-EB58-4CDA-9FBB-03466D8E2D92}"/>
    <dgm:cxn modelId="{AF5C159A-B94E-4150-ABBC-DD28733B975D}" type="presOf" srcId="{29798A23-C870-4BD4-A529-D26F32FC2FF6}" destId="{0F6A9391-45D9-4F97-8346-01B3C81F3B8D}" srcOrd="0" destOrd="0" presId="urn:microsoft.com/office/officeart/2005/8/layout/orgChart1"/>
    <dgm:cxn modelId="{D2B62063-FB2E-4608-A5DE-9F095E934BAC}" type="presOf" srcId="{3A4EE687-63CD-4754-B561-F029BD62A388}" destId="{24BFC5E1-08AF-4B1E-B9DD-866C7649A196}" srcOrd="0" destOrd="0" presId="urn:microsoft.com/office/officeart/2005/8/layout/orgChart1"/>
    <dgm:cxn modelId="{F7F4B3EE-CF64-46E9-847A-42FBE90146AB}" type="presOf" srcId="{7B054FB1-0AD3-41B2-9113-0E33F8B5B8F6}" destId="{DB89EBBF-4715-4D81-990F-1FC0706F91B7}" srcOrd="0" destOrd="0" presId="urn:microsoft.com/office/officeart/2005/8/layout/orgChart1"/>
    <dgm:cxn modelId="{878A5F31-3FEC-4A4D-AD8E-1C396C39CECA}" type="presParOf" srcId="{6FE8B333-0DAE-4FF9-B7E0-44F842A9AA37}" destId="{CB4AC414-3F9D-4C8C-9F66-D0621B09F0F5}" srcOrd="0" destOrd="0" presId="urn:microsoft.com/office/officeart/2005/8/layout/orgChart1"/>
    <dgm:cxn modelId="{2071E798-5F63-4A15-A2D5-A99BDA3836B6}" type="presParOf" srcId="{CB4AC414-3F9D-4C8C-9F66-D0621B09F0F5}" destId="{78839F7C-6D3B-44B2-9B93-C353A9970E48}" srcOrd="0" destOrd="0" presId="urn:microsoft.com/office/officeart/2005/8/layout/orgChart1"/>
    <dgm:cxn modelId="{DEAF0801-588A-4F16-AD84-1FE61217D4DE}" type="presParOf" srcId="{78839F7C-6D3B-44B2-9B93-C353A9970E48}" destId="{77B1C4C5-B1E8-4917-BEE3-B51485F4D06B}" srcOrd="0" destOrd="0" presId="urn:microsoft.com/office/officeart/2005/8/layout/orgChart1"/>
    <dgm:cxn modelId="{BF7F6AF6-E935-4F37-AAE8-35F8EFFAA41D}" type="presParOf" srcId="{78839F7C-6D3B-44B2-9B93-C353A9970E48}" destId="{D8E70EEF-2369-4F3C-AE22-91EA3F822389}" srcOrd="1" destOrd="0" presId="urn:microsoft.com/office/officeart/2005/8/layout/orgChart1"/>
    <dgm:cxn modelId="{4860129D-1486-4AE0-B7B1-76965CA65408}" type="presParOf" srcId="{CB4AC414-3F9D-4C8C-9F66-D0621B09F0F5}" destId="{DD2CE4EE-1F9E-4FC7-A828-FD447B1F8B9B}" srcOrd="1" destOrd="0" presId="urn:microsoft.com/office/officeart/2005/8/layout/orgChart1"/>
    <dgm:cxn modelId="{95EC4A24-C27A-4048-A6E0-479612804BC1}" type="presParOf" srcId="{DD2CE4EE-1F9E-4FC7-A828-FD447B1F8B9B}" destId="{D8A94250-BA2E-4D45-BC91-73AE823078A8}" srcOrd="0" destOrd="0" presId="urn:microsoft.com/office/officeart/2005/8/layout/orgChart1"/>
    <dgm:cxn modelId="{204F90BC-68D3-40DA-9D50-5BCA2C152D57}" type="presParOf" srcId="{DD2CE4EE-1F9E-4FC7-A828-FD447B1F8B9B}" destId="{49993D3B-998A-4F44-9645-1CDF5701DFFC}" srcOrd="1" destOrd="0" presId="urn:microsoft.com/office/officeart/2005/8/layout/orgChart1"/>
    <dgm:cxn modelId="{CF45D00D-AB87-4604-A9BA-DE2430AF58A5}" type="presParOf" srcId="{49993D3B-998A-4F44-9645-1CDF5701DFFC}" destId="{74997044-BC33-445B-BA99-30997CFBE305}" srcOrd="0" destOrd="0" presId="urn:microsoft.com/office/officeart/2005/8/layout/orgChart1"/>
    <dgm:cxn modelId="{FFE507B1-BE86-4924-9B52-D8151EE37BCD}" type="presParOf" srcId="{74997044-BC33-445B-BA99-30997CFBE305}" destId="{24BFC5E1-08AF-4B1E-B9DD-866C7649A196}" srcOrd="0" destOrd="0" presId="urn:microsoft.com/office/officeart/2005/8/layout/orgChart1"/>
    <dgm:cxn modelId="{508319D2-C1F3-43E9-AFD4-C600F03AE9A9}" type="presParOf" srcId="{74997044-BC33-445B-BA99-30997CFBE305}" destId="{10BD3A78-8ED3-42F7-AAA4-8FF4FF80D1D4}" srcOrd="1" destOrd="0" presId="urn:microsoft.com/office/officeart/2005/8/layout/orgChart1"/>
    <dgm:cxn modelId="{011FEA67-275A-479D-9E9D-88DCE7760CDE}" type="presParOf" srcId="{49993D3B-998A-4F44-9645-1CDF5701DFFC}" destId="{274C68D6-608C-4E23-A991-918F0D6579D6}" srcOrd="1" destOrd="0" presId="urn:microsoft.com/office/officeart/2005/8/layout/orgChart1"/>
    <dgm:cxn modelId="{8FC7E06C-2888-4565-9E0C-3B7219CBCD71}" type="presParOf" srcId="{49993D3B-998A-4F44-9645-1CDF5701DFFC}" destId="{10B5053A-68C2-4418-8F8E-E9FE8A9CCF36}" srcOrd="2" destOrd="0" presId="urn:microsoft.com/office/officeart/2005/8/layout/orgChart1"/>
    <dgm:cxn modelId="{80EA8391-2441-4E28-BACC-273ADF6AC07F}" type="presParOf" srcId="{DD2CE4EE-1F9E-4FC7-A828-FD447B1F8B9B}" destId="{0F6A9391-45D9-4F97-8346-01B3C81F3B8D}" srcOrd="2" destOrd="0" presId="urn:microsoft.com/office/officeart/2005/8/layout/orgChart1"/>
    <dgm:cxn modelId="{20AEDE5E-7999-4E80-B5BF-410DE3FADDE1}" type="presParOf" srcId="{DD2CE4EE-1F9E-4FC7-A828-FD447B1F8B9B}" destId="{E3EC6342-0A4B-4F25-AC44-287529FBCF2F}" srcOrd="3" destOrd="0" presId="urn:microsoft.com/office/officeart/2005/8/layout/orgChart1"/>
    <dgm:cxn modelId="{D581FC99-4FEC-40DB-8D77-196A6C31F31A}" type="presParOf" srcId="{E3EC6342-0A4B-4F25-AC44-287529FBCF2F}" destId="{0637DB39-8C5A-4EEA-8EEC-6112F4D4FEAC}" srcOrd="0" destOrd="0" presId="urn:microsoft.com/office/officeart/2005/8/layout/orgChart1"/>
    <dgm:cxn modelId="{C6F7CC32-3B35-4AD9-A934-E7938D20272D}" type="presParOf" srcId="{0637DB39-8C5A-4EEA-8EEC-6112F4D4FEAC}" destId="{DB89EBBF-4715-4D81-990F-1FC0706F91B7}" srcOrd="0" destOrd="0" presId="urn:microsoft.com/office/officeart/2005/8/layout/orgChart1"/>
    <dgm:cxn modelId="{1A56A000-5A6D-4698-A004-F231B083F0F2}" type="presParOf" srcId="{0637DB39-8C5A-4EEA-8EEC-6112F4D4FEAC}" destId="{296DDEC5-8ADF-454B-AE15-6CAD7F0E7CF4}" srcOrd="1" destOrd="0" presId="urn:microsoft.com/office/officeart/2005/8/layout/orgChart1"/>
    <dgm:cxn modelId="{3E266099-7D1B-4F3A-B214-8BEC4FC9C9DF}" type="presParOf" srcId="{E3EC6342-0A4B-4F25-AC44-287529FBCF2F}" destId="{1F6E1612-08BB-47FE-882A-589A51935183}" srcOrd="1" destOrd="0" presId="urn:microsoft.com/office/officeart/2005/8/layout/orgChart1"/>
    <dgm:cxn modelId="{0C9684D3-EF2D-46C5-9714-B28A113C2A66}" type="presParOf" srcId="{E3EC6342-0A4B-4F25-AC44-287529FBCF2F}" destId="{F1063317-4075-4F7D-8086-00B7D9AE3E5E}" srcOrd="2" destOrd="0" presId="urn:microsoft.com/office/officeart/2005/8/layout/orgChart1"/>
    <dgm:cxn modelId="{EF6BAB33-3522-4703-9AFE-2301E51CC82F}" type="presParOf" srcId="{CB4AC414-3F9D-4C8C-9F66-D0621B09F0F5}" destId="{081975EA-7420-4526-81EB-1CF119D4A0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9A6B9-793E-4C6E-89AF-51BB9E1A96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E275BB4-DB88-454E-A045-6FC61C0E5BA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๔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การทบทวนคำสั่งทางปกครอง</a:t>
          </a:r>
          <a:endParaRPr lang="th-TH" sz="2400" dirty="0"/>
        </a:p>
      </dgm:t>
    </dgm:pt>
    <dgm:pt modelId="{0EFCE3B3-781B-4A3A-B852-9B58AA626E98}" type="parTrans" cxnId="{66730765-9364-4410-87B4-E7ACB7C494D2}">
      <dgm:prSet/>
      <dgm:spPr/>
      <dgm:t>
        <a:bodyPr/>
        <a:lstStyle/>
        <a:p>
          <a:endParaRPr lang="th-TH"/>
        </a:p>
      </dgm:t>
    </dgm:pt>
    <dgm:pt modelId="{50BF5303-BDEA-4549-A269-F1B8E3893564}" type="sibTrans" cxnId="{66730765-9364-4410-87B4-E7ACB7C494D2}">
      <dgm:prSet/>
      <dgm:spPr/>
      <dgm:t>
        <a:bodyPr/>
        <a:lstStyle/>
        <a:p>
          <a:endParaRPr lang="th-TH"/>
        </a:p>
      </dgm:t>
    </dgm:pt>
    <dgm:pt modelId="{1818CF71-7A4B-44B3-8535-919DEDBBBD1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1800" dirty="0" smtClean="0">
              <a:latin typeface="AngsanaUPC" pitchFamily="18" charset="-34"/>
              <a:cs typeface="AngsanaUPC" pitchFamily="18" charset="-34"/>
            </a:rPr>
            <a:t>การแก้ไขข้อผิดพลาดเล็กน้อย (ม. ๔๓)</a:t>
          </a:r>
          <a:endParaRPr lang="th-TH" sz="1800" dirty="0"/>
        </a:p>
      </dgm:t>
    </dgm:pt>
    <dgm:pt modelId="{D9B6B31B-725F-4930-BDE6-98581967C45C}" type="parTrans" cxnId="{00BC8C18-94AD-4648-B0CF-6A67DBC54DAB}">
      <dgm:prSet/>
      <dgm:spPr/>
      <dgm:t>
        <a:bodyPr/>
        <a:lstStyle/>
        <a:p>
          <a:endParaRPr lang="th-TH"/>
        </a:p>
      </dgm:t>
    </dgm:pt>
    <dgm:pt modelId="{D660E45E-1464-4E0C-919E-9D2BC0DD8B2E}" type="sibTrans" cxnId="{00BC8C18-94AD-4648-B0CF-6A67DBC54DAB}">
      <dgm:prSet/>
      <dgm:spPr/>
      <dgm:t>
        <a:bodyPr/>
        <a:lstStyle/>
        <a:p>
          <a:endParaRPr lang="th-TH"/>
        </a:p>
      </dgm:t>
    </dgm:pt>
    <dgm:pt modelId="{EDC1B53F-EB18-4FEC-8EF8-1F1578D2A99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dirty="0" smtClean="0">
              <a:latin typeface="AngsanaUPC" pitchFamily="18" charset="-34"/>
              <a:cs typeface="AngsanaUPC" pitchFamily="18" charset="-34"/>
            </a:rPr>
            <a:t>การอุทรธ์คำสั่ง </a:t>
          </a:r>
          <a:br>
            <a:rPr lang="th-TH" sz="2000" b="1" dirty="0" smtClean="0">
              <a:latin typeface="AngsanaUPC" pitchFamily="18" charset="-34"/>
              <a:cs typeface="AngsanaUPC" pitchFamily="18" charset="-34"/>
            </a:rPr>
          </a:br>
          <a:r>
            <a:rPr lang="th-TH" sz="2000" b="1" dirty="0" smtClean="0">
              <a:latin typeface="AngsanaUPC" pitchFamily="18" charset="-34"/>
              <a:cs typeface="AngsanaUPC" pitchFamily="18" charset="-34"/>
            </a:rPr>
            <a:t>(ม.๔๔)</a:t>
          </a:r>
          <a:endParaRPr lang="th-TH" sz="2000" b="1" dirty="0"/>
        </a:p>
      </dgm:t>
    </dgm:pt>
    <dgm:pt modelId="{CC7FFE28-E56E-4CBF-BB3C-D0DCE3714362}" type="parTrans" cxnId="{BEB84184-AC2C-4B30-A678-CB79FF4FAC94}">
      <dgm:prSet/>
      <dgm:spPr/>
      <dgm:t>
        <a:bodyPr/>
        <a:lstStyle/>
        <a:p>
          <a:endParaRPr lang="th-TH"/>
        </a:p>
      </dgm:t>
    </dgm:pt>
    <dgm:pt modelId="{382CD4D1-9F7B-4275-BEFD-CE8402A27F79}" type="sibTrans" cxnId="{BEB84184-AC2C-4B30-A678-CB79FF4FAC94}">
      <dgm:prSet/>
      <dgm:spPr/>
      <dgm:t>
        <a:bodyPr/>
        <a:lstStyle/>
        <a:p>
          <a:endParaRPr lang="th-TH"/>
        </a:p>
      </dgm:t>
    </dgm:pt>
    <dgm:pt modelId="{721471CC-0AD7-4E5C-9855-A76DBDC0975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1800" b="0" dirty="0" smtClean="0">
              <a:latin typeface="AngsanaUPC" pitchFamily="18" charset="-34"/>
              <a:cs typeface="AngsanaUPC" pitchFamily="18" charset="-34"/>
            </a:rPr>
            <a:t>การเพิกถอดคำสั่งฯ (ม. ๔๙</a:t>
          </a:r>
          <a:r>
            <a:rPr lang="en-US" sz="1800" b="0" dirty="0" smtClean="0">
              <a:latin typeface="AngsanaUPC" pitchFamily="18" charset="-34"/>
              <a:cs typeface="AngsanaUPC" pitchFamily="18" charset="-34"/>
            </a:rPr>
            <a:t> - </a:t>
          </a:r>
          <a:r>
            <a:rPr lang="th-TH" sz="1800" b="0" dirty="0" smtClean="0">
              <a:latin typeface="AngsanaUPC" pitchFamily="18" charset="-34"/>
              <a:cs typeface="AngsanaUPC" pitchFamily="18" charset="-34"/>
            </a:rPr>
            <a:t>๕๓)</a:t>
          </a:r>
          <a:endParaRPr lang="th-TH" sz="1800" b="0" dirty="0"/>
        </a:p>
      </dgm:t>
    </dgm:pt>
    <dgm:pt modelId="{4EF71F34-E09E-4567-81E7-D318E9B8019A}" type="parTrans" cxnId="{4CF758C1-B8AA-4D20-A46E-215473F58482}">
      <dgm:prSet/>
      <dgm:spPr/>
      <dgm:t>
        <a:bodyPr/>
        <a:lstStyle/>
        <a:p>
          <a:endParaRPr lang="th-TH"/>
        </a:p>
      </dgm:t>
    </dgm:pt>
    <dgm:pt modelId="{E277E649-ADD5-4999-8941-7039CACA1FBC}" type="sibTrans" cxnId="{4CF758C1-B8AA-4D20-A46E-215473F58482}">
      <dgm:prSet/>
      <dgm:spPr/>
      <dgm:t>
        <a:bodyPr/>
        <a:lstStyle/>
        <a:p>
          <a:endParaRPr lang="th-TH"/>
        </a:p>
      </dgm:t>
    </dgm:pt>
    <dgm:pt modelId="{BFBF1520-811E-444E-A79A-D9DE61D4358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1800" dirty="0" smtClean="0">
              <a:latin typeface="AngsanaUPC" pitchFamily="18" charset="-34"/>
              <a:cs typeface="AngsanaUPC" pitchFamily="18" charset="-34"/>
            </a:rPr>
            <a:t>การขอให้พิจารณาใหม่ (ม.๕๔)</a:t>
          </a:r>
          <a:endParaRPr lang="th-TH" sz="1800" dirty="0">
            <a:latin typeface="AngsanaUPC" pitchFamily="18" charset="-34"/>
            <a:cs typeface="AngsanaUPC" pitchFamily="18" charset="-34"/>
          </a:endParaRPr>
        </a:p>
      </dgm:t>
    </dgm:pt>
    <dgm:pt modelId="{807BBC35-57A8-49D3-B1EC-D409BE8B947E}" type="parTrans" cxnId="{A1DC34BA-9CA7-44B0-B998-F926B0D80D05}">
      <dgm:prSet/>
      <dgm:spPr/>
      <dgm:t>
        <a:bodyPr/>
        <a:lstStyle/>
        <a:p>
          <a:endParaRPr lang="th-TH"/>
        </a:p>
      </dgm:t>
    </dgm:pt>
    <dgm:pt modelId="{63102A3C-8394-452F-B314-3850CE5F88BB}" type="sibTrans" cxnId="{A1DC34BA-9CA7-44B0-B998-F926B0D80D05}">
      <dgm:prSet/>
      <dgm:spPr/>
      <dgm:t>
        <a:bodyPr/>
        <a:lstStyle/>
        <a:p>
          <a:endParaRPr lang="th-TH"/>
        </a:p>
      </dgm:t>
    </dgm:pt>
    <dgm:pt modelId="{D787EEC4-0807-476B-976D-47D5ED5439C6}" type="pres">
      <dgm:prSet presAssocID="{8BB9A6B9-793E-4C6E-89AF-51BB9E1A96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19D06DC8-52D7-442E-B964-4AAE65C669E0}" type="pres">
      <dgm:prSet presAssocID="{DE275BB4-DB88-454E-A045-6FC61C0E5BA7}" presName="hierRoot1" presStyleCnt="0">
        <dgm:presLayoutVars>
          <dgm:hierBranch val="init"/>
        </dgm:presLayoutVars>
      </dgm:prSet>
      <dgm:spPr/>
    </dgm:pt>
    <dgm:pt modelId="{46FA8FAB-BA1F-402B-8D01-7BB6A9326298}" type="pres">
      <dgm:prSet presAssocID="{DE275BB4-DB88-454E-A045-6FC61C0E5BA7}" presName="rootComposite1" presStyleCnt="0"/>
      <dgm:spPr/>
    </dgm:pt>
    <dgm:pt modelId="{B3FC30FF-88EF-4E09-8EEA-742BEF4F0616}" type="pres">
      <dgm:prSet presAssocID="{DE275BB4-DB88-454E-A045-6FC61C0E5BA7}" presName="rootText1" presStyleLbl="node0" presStyleIdx="0" presStyleCnt="1" custScaleX="227076" custScaleY="194196" custLinFactY="-196283" custLinFactNeighborX="48959" custLinFactNeighborY="-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39CCA02-DADD-4D4B-BCDD-F7C350A5B00A}" type="pres">
      <dgm:prSet presAssocID="{DE275BB4-DB88-454E-A045-6FC61C0E5BA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9C34D44D-6B65-4135-AC57-239C03815D73}" type="pres">
      <dgm:prSet presAssocID="{DE275BB4-DB88-454E-A045-6FC61C0E5BA7}" presName="hierChild2" presStyleCnt="0"/>
      <dgm:spPr/>
    </dgm:pt>
    <dgm:pt modelId="{2F4A9ABB-C220-44DB-A82E-2F171FD2C5FB}" type="pres">
      <dgm:prSet presAssocID="{D9B6B31B-725F-4930-BDE6-98581967C45C}" presName="Name37" presStyleLbl="parChTrans1D2" presStyleIdx="0" presStyleCnt="4"/>
      <dgm:spPr/>
      <dgm:t>
        <a:bodyPr/>
        <a:lstStyle/>
        <a:p>
          <a:endParaRPr lang="th-TH"/>
        </a:p>
      </dgm:t>
    </dgm:pt>
    <dgm:pt modelId="{60B2E40E-F760-4D3C-9190-135B2C6CE5DE}" type="pres">
      <dgm:prSet presAssocID="{1818CF71-7A4B-44B3-8535-919DEDBBBD10}" presName="hierRoot2" presStyleCnt="0">
        <dgm:presLayoutVars>
          <dgm:hierBranch val="init"/>
        </dgm:presLayoutVars>
      </dgm:prSet>
      <dgm:spPr/>
    </dgm:pt>
    <dgm:pt modelId="{9EA522BC-4BC2-4CEC-9976-03526A86409A}" type="pres">
      <dgm:prSet presAssocID="{1818CF71-7A4B-44B3-8535-919DEDBBBD10}" presName="rootComposite" presStyleCnt="0"/>
      <dgm:spPr/>
    </dgm:pt>
    <dgm:pt modelId="{46CF4B4A-C679-4F5D-93FC-1A39B91C2B7F}" type="pres">
      <dgm:prSet presAssocID="{1818CF71-7A4B-44B3-8535-919DEDBBBD10}" presName="rootText" presStyleLbl="node2" presStyleIdx="0" presStyleCnt="4" custScaleX="161089" custScaleY="262518" custLinFactY="197182" custLinFactNeighborX="4201" custLinFactNeighborY="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B311AD5-3689-447F-84CC-14E17528B944}" type="pres">
      <dgm:prSet presAssocID="{1818CF71-7A4B-44B3-8535-919DEDBBBD10}" presName="rootConnector" presStyleLbl="node2" presStyleIdx="0" presStyleCnt="4"/>
      <dgm:spPr/>
      <dgm:t>
        <a:bodyPr/>
        <a:lstStyle/>
        <a:p>
          <a:endParaRPr lang="th-TH"/>
        </a:p>
      </dgm:t>
    </dgm:pt>
    <dgm:pt modelId="{317431AC-D2C4-4EFF-92FF-2AA352C6806F}" type="pres">
      <dgm:prSet presAssocID="{1818CF71-7A4B-44B3-8535-919DEDBBBD10}" presName="hierChild4" presStyleCnt="0"/>
      <dgm:spPr/>
    </dgm:pt>
    <dgm:pt modelId="{C91F90F4-71F6-4C00-8E8F-4B313B6B616D}" type="pres">
      <dgm:prSet presAssocID="{1818CF71-7A4B-44B3-8535-919DEDBBBD10}" presName="hierChild5" presStyleCnt="0"/>
      <dgm:spPr/>
    </dgm:pt>
    <dgm:pt modelId="{A4F4534E-E753-4C52-8FF2-2DA87B6E90E9}" type="pres">
      <dgm:prSet presAssocID="{CC7FFE28-E56E-4CBF-BB3C-D0DCE3714362}" presName="Name37" presStyleLbl="parChTrans1D2" presStyleIdx="1" presStyleCnt="4"/>
      <dgm:spPr/>
      <dgm:t>
        <a:bodyPr/>
        <a:lstStyle/>
        <a:p>
          <a:endParaRPr lang="th-TH"/>
        </a:p>
      </dgm:t>
    </dgm:pt>
    <dgm:pt modelId="{695AE8D6-D709-49ED-BCAF-62B363EF3A7E}" type="pres">
      <dgm:prSet presAssocID="{EDC1B53F-EB18-4FEC-8EF8-1F1578D2A996}" presName="hierRoot2" presStyleCnt="0">
        <dgm:presLayoutVars>
          <dgm:hierBranch val="init"/>
        </dgm:presLayoutVars>
      </dgm:prSet>
      <dgm:spPr/>
    </dgm:pt>
    <dgm:pt modelId="{C8E81EAF-E383-4814-8C8A-CD06CE20FBF8}" type="pres">
      <dgm:prSet presAssocID="{EDC1B53F-EB18-4FEC-8EF8-1F1578D2A996}" presName="rootComposite" presStyleCnt="0"/>
      <dgm:spPr/>
    </dgm:pt>
    <dgm:pt modelId="{449719D8-FEA0-4AE8-B0DE-49FAA0814E87}" type="pres">
      <dgm:prSet presAssocID="{EDC1B53F-EB18-4FEC-8EF8-1F1578D2A996}" presName="rootText" presStyleLbl="node2" presStyleIdx="1" presStyleCnt="4" custScaleX="161089" custScaleY="225107" custLinFactY="200000" custLinFactNeighborX="-8730" custLinFactNeighborY="20124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0801ECB-CA14-43C0-A423-5466E6A245EF}" type="pres">
      <dgm:prSet presAssocID="{EDC1B53F-EB18-4FEC-8EF8-1F1578D2A996}" presName="rootConnector" presStyleLbl="node2" presStyleIdx="1" presStyleCnt="4"/>
      <dgm:spPr/>
      <dgm:t>
        <a:bodyPr/>
        <a:lstStyle/>
        <a:p>
          <a:endParaRPr lang="th-TH"/>
        </a:p>
      </dgm:t>
    </dgm:pt>
    <dgm:pt modelId="{67D5EE1C-20FB-4660-ADF1-8234852A3E3F}" type="pres">
      <dgm:prSet presAssocID="{EDC1B53F-EB18-4FEC-8EF8-1F1578D2A996}" presName="hierChild4" presStyleCnt="0"/>
      <dgm:spPr/>
    </dgm:pt>
    <dgm:pt modelId="{365C5ACC-4D00-4539-9047-17624C97AD31}" type="pres">
      <dgm:prSet presAssocID="{EDC1B53F-EB18-4FEC-8EF8-1F1578D2A996}" presName="hierChild5" presStyleCnt="0"/>
      <dgm:spPr/>
    </dgm:pt>
    <dgm:pt modelId="{7E5BD69B-DFE6-41FD-B679-1AFF6D438889}" type="pres">
      <dgm:prSet presAssocID="{4EF71F34-E09E-4567-81E7-D318E9B8019A}" presName="Name37" presStyleLbl="parChTrans1D2" presStyleIdx="2" presStyleCnt="4"/>
      <dgm:spPr/>
      <dgm:t>
        <a:bodyPr/>
        <a:lstStyle/>
        <a:p>
          <a:endParaRPr lang="th-TH"/>
        </a:p>
      </dgm:t>
    </dgm:pt>
    <dgm:pt modelId="{BC57D4A1-DCBA-42BE-9FB8-508CFC59143A}" type="pres">
      <dgm:prSet presAssocID="{721471CC-0AD7-4E5C-9855-A76DBDC0975C}" presName="hierRoot2" presStyleCnt="0">
        <dgm:presLayoutVars>
          <dgm:hierBranch val="init"/>
        </dgm:presLayoutVars>
      </dgm:prSet>
      <dgm:spPr/>
    </dgm:pt>
    <dgm:pt modelId="{FFA24B59-4C0D-4EC3-82A6-5CD5D378992B}" type="pres">
      <dgm:prSet presAssocID="{721471CC-0AD7-4E5C-9855-A76DBDC0975C}" presName="rootComposite" presStyleCnt="0"/>
      <dgm:spPr/>
    </dgm:pt>
    <dgm:pt modelId="{0008C3A4-30B2-4B6F-8CD5-9BE81E3025A4}" type="pres">
      <dgm:prSet presAssocID="{721471CC-0AD7-4E5C-9855-A76DBDC0975C}" presName="rootText" presStyleLbl="node2" presStyleIdx="2" presStyleCnt="4" custScaleX="147996" custScaleY="266244" custLinFactY="195320" custLinFactNeighborX="-3854" custLinFactNeighborY="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4B58507-1604-40EB-95AF-C59DA1CA6D83}" type="pres">
      <dgm:prSet presAssocID="{721471CC-0AD7-4E5C-9855-A76DBDC0975C}" presName="rootConnector" presStyleLbl="node2" presStyleIdx="2" presStyleCnt="4"/>
      <dgm:spPr/>
      <dgm:t>
        <a:bodyPr/>
        <a:lstStyle/>
        <a:p>
          <a:endParaRPr lang="th-TH"/>
        </a:p>
      </dgm:t>
    </dgm:pt>
    <dgm:pt modelId="{DD08A301-3E6F-41B7-A972-F5990F2C7208}" type="pres">
      <dgm:prSet presAssocID="{721471CC-0AD7-4E5C-9855-A76DBDC0975C}" presName="hierChild4" presStyleCnt="0"/>
      <dgm:spPr/>
    </dgm:pt>
    <dgm:pt modelId="{7D1229CA-5FAE-4F01-AB70-169618ACEAB6}" type="pres">
      <dgm:prSet presAssocID="{721471CC-0AD7-4E5C-9855-A76DBDC0975C}" presName="hierChild5" presStyleCnt="0"/>
      <dgm:spPr/>
    </dgm:pt>
    <dgm:pt modelId="{5F996F5D-2325-4EDE-B0C4-BC4FED640150}" type="pres">
      <dgm:prSet presAssocID="{807BBC35-57A8-49D3-B1EC-D409BE8B947E}" presName="Name37" presStyleLbl="parChTrans1D2" presStyleIdx="3" presStyleCnt="4"/>
      <dgm:spPr/>
      <dgm:t>
        <a:bodyPr/>
        <a:lstStyle/>
        <a:p>
          <a:endParaRPr lang="th-TH"/>
        </a:p>
      </dgm:t>
    </dgm:pt>
    <dgm:pt modelId="{22CD6FE4-6546-45B6-B9AE-ED10D8A5788C}" type="pres">
      <dgm:prSet presAssocID="{BFBF1520-811E-444E-A79A-D9DE61D43581}" presName="hierRoot2" presStyleCnt="0">
        <dgm:presLayoutVars>
          <dgm:hierBranch val="init"/>
        </dgm:presLayoutVars>
      </dgm:prSet>
      <dgm:spPr/>
    </dgm:pt>
    <dgm:pt modelId="{CA0CD64D-7467-4C53-A3E5-7DB342E0BCAB}" type="pres">
      <dgm:prSet presAssocID="{BFBF1520-811E-444E-A79A-D9DE61D43581}" presName="rootComposite" presStyleCnt="0"/>
      <dgm:spPr/>
    </dgm:pt>
    <dgm:pt modelId="{569579F4-D9FF-4E79-9DED-EFBA34110AFA}" type="pres">
      <dgm:prSet presAssocID="{BFBF1520-811E-444E-A79A-D9DE61D43581}" presName="rootText" presStyleLbl="node2" presStyleIdx="3" presStyleCnt="4" custScaleX="159421" custScaleY="273712" custLinFactY="229025" custLinFactNeighborX="-16784" custLinFactNeighborY="3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6C1B6DD-1A7F-4239-919C-BC862BF79565}" type="pres">
      <dgm:prSet presAssocID="{BFBF1520-811E-444E-A79A-D9DE61D43581}" presName="rootConnector" presStyleLbl="node2" presStyleIdx="3" presStyleCnt="4"/>
      <dgm:spPr/>
      <dgm:t>
        <a:bodyPr/>
        <a:lstStyle/>
        <a:p>
          <a:endParaRPr lang="th-TH"/>
        </a:p>
      </dgm:t>
    </dgm:pt>
    <dgm:pt modelId="{B8850A31-A569-4749-ABEB-84B1D059C341}" type="pres">
      <dgm:prSet presAssocID="{BFBF1520-811E-444E-A79A-D9DE61D43581}" presName="hierChild4" presStyleCnt="0"/>
      <dgm:spPr/>
    </dgm:pt>
    <dgm:pt modelId="{977CB8F9-4AA6-4084-91F4-D428BEB47457}" type="pres">
      <dgm:prSet presAssocID="{BFBF1520-811E-444E-A79A-D9DE61D43581}" presName="hierChild5" presStyleCnt="0"/>
      <dgm:spPr/>
    </dgm:pt>
    <dgm:pt modelId="{553EE268-B61E-4F56-89D3-CA1E023B1996}" type="pres">
      <dgm:prSet presAssocID="{DE275BB4-DB88-454E-A045-6FC61C0E5BA7}" presName="hierChild3" presStyleCnt="0"/>
      <dgm:spPr/>
    </dgm:pt>
  </dgm:ptLst>
  <dgm:cxnLst>
    <dgm:cxn modelId="{00BC8C18-94AD-4648-B0CF-6A67DBC54DAB}" srcId="{DE275BB4-DB88-454E-A045-6FC61C0E5BA7}" destId="{1818CF71-7A4B-44B3-8535-919DEDBBBD10}" srcOrd="0" destOrd="0" parTransId="{D9B6B31B-725F-4930-BDE6-98581967C45C}" sibTransId="{D660E45E-1464-4E0C-919E-9D2BC0DD8B2E}"/>
    <dgm:cxn modelId="{F39178D4-5600-421F-899F-E932AF370028}" type="presOf" srcId="{DE275BB4-DB88-454E-A045-6FC61C0E5BA7}" destId="{B3FC30FF-88EF-4E09-8EEA-742BEF4F0616}" srcOrd="0" destOrd="0" presId="urn:microsoft.com/office/officeart/2005/8/layout/orgChart1"/>
    <dgm:cxn modelId="{C96A6A45-D0B1-407D-8AED-10AF27CDC63F}" type="presOf" srcId="{BFBF1520-811E-444E-A79A-D9DE61D43581}" destId="{569579F4-D9FF-4E79-9DED-EFBA34110AFA}" srcOrd="0" destOrd="0" presId="urn:microsoft.com/office/officeart/2005/8/layout/orgChart1"/>
    <dgm:cxn modelId="{1E18364C-2986-4821-B605-768B8B54709B}" type="presOf" srcId="{1818CF71-7A4B-44B3-8535-919DEDBBBD10}" destId="{46CF4B4A-C679-4F5D-93FC-1A39B91C2B7F}" srcOrd="0" destOrd="0" presId="urn:microsoft.com/office/officeart/2005/8/layout/orgChart1"/>
    <dgm:cxn modelId="{66730765-9364-4410-87B4-E7ACB7C494D2}" srcId="{8BB9A6B9-793E-4C6E-89AF-51BB9E1A9696}" destId="{DE275BB4-DB88-454E-A045-6FC61C0E5BA7}" srcOrd="0" destOrd="0" parTransId="{0EFCE3B3-781B-4A3A-B852-9B58AA626E98}" sibTransId="{50BF5303-BDEA-4549-A269-F1B8E3893564}"/>
    <dgm:cxn modelId="{DD2CF530-9B05-4127-AF16-BE99FB8F5E1E}" type="presOf" srcId="{721471CC-0AD7-4E5C-9855-A76DBDC0975C}" destId="{54B58507-1604-40EB-95AF-C59DA1CA6D83}" srcOrd="1" destOrd="0" presId="urn:microsoft.com/office/officeart/2005/8/layout/orgChart1"/>
    <dgm:cxn modelId="{BEB84184-AC2C-4B30-A678-CB79FF4FAC94}" srcId="{DE275BB4-DB88-454E-A045-6FC61C0E5BA7}" destId="{EDC1B53F-EB18-4FEC-8EF8-1F1578D2A996}" srcOrd="1" destOrd="0" parTransId="{CC7FFE28-E56E-4CBF-BB3C-D0DCE3714362}" sibTransId="{382CD4D1-9F7B-4275-BEFD-CE8402A27F79}"/>
    <dgm:cxn modelId="{7460C6DA-9B6A-4503-AAA4-F9A70606B0FF}" type="presOf" srcId="{8BB9A6B9-793E-4C6E-89AF-51BB9E1A9696}" destId="{D787EEC4-0807-476B-976D-47D5ED5439C6}" srcOrd="0" destOrd="0" presId="urn:microsoft.com/office/officeart/2005/8/layout/orgChart1"/>
    <dgm:cxn modelId="{B15A3C10-B1CD-4271-B51F-5506ED093E91}" type="presOf" srcId="{CC7FFE28-E56E-4CBF-BB3C-D0DCE3714362}" destId="{A4F4534E-E753-4C52-8FF2-2DA87B6E90E9}" srcOrd="0" destOrd="0" presId="urn:microsoft.com/office/officeart/2005/8/layout/orgChart1"/>
    <dgm:cxn modelId="{5420FB42-21C6-49E0-B741-318834A9261A}" type="presOf" srcId="{4EF71F34-E09E-4567-81E7-D318E9B8019A}" destId="{7E5BD69B-DFE6-41FD-B679-1AFF6D438889}" srcOrd="0" destOrd="0" presId="urn:microsoft.com/office/officeart/2005/8/layout/orgChart1"/>
    <dgm:cxn modelId="{CCC25ACA-895B-44A5-9EC7-5E8C412A33EC}" type="presOf" srcId="{D9B6B31B-725F-4930-BDE6-98581967C45C}" destId="{2F4A9ABB-C220-44DB-A82E-2F171FD2C5FB}" srcOrd="0" destOrd="0" presId="urn:microsoft.com/office/officeart/2005/8/layout/orgChart1"/>
    <dgm:cxn modelId="{06BE8889-0F29-4162-85E0-87AF30FA40B0}" type="presOf" srcId="{DE275BB4-DB88-454E-A045-6FC61C0E5BA7}" destId="{439CCA02-DADD-4D4B-BCDD-F7C350A5B00A}" srcOrd="1" destOrd="0" presId="urn:microsoft.com/office/officeart/2005/8/layout/orgChart1"/>
    <dgm:cxn modelId="{7BB113A0-AD9F-4919-88C3-718EEE1CED03}" type="presOf" srcId="{1818CF71-7A4B-44B3-8535-919DEDBBBD10}" destId="{8B311AD5-3689-447F-84CC-14E17528B944}" srcOrd="1" destOrd="0" presId="urn:microsoft.com/office/officeart/2005/8/layout/orgChart1"/>
    <dgm:cxn modelId="{A1DC34BA-9CA7-44B0-B998-F926B0D80D05}" srcId="{DE275BB4-DB88-454E-A045-6FC61C0E5BA7}" destId="{BFBF1520-811E-444E-A79A-D9DE61D43581}" srcOrd="3" destOrd="0" parTransId="{807BBC35-57A8-49D3-B1EC-D409BE8B947E}" sibTransId="{63102A3C-8394-452F-B314-3850CE5F88BB}"/>
    <dgm:cxn modelId="{F2151848-B71A-4DDD-9902-49024AD5D8F8}" type="presOf" srcId="{EDC1B53F-EB18-4FEC-8EF8-1F1578D2A996}" destId="{A0801ECB-CA14-43C0-A423-5466E6A245EF}" srcOrd="1" destOrd="0" presId="urn:microsoft.com/office/officeart/2005/8/layout/orgChart1"/>
    <dgm:cxn modelId="{C862559C-AACD-44D5-8FD3-F8D1177C7AA9}" type="presOf" srcId="{BFBF1520-811E-444E-A79A-D9DE61D43581}" destId="{B6C1B6DD-1A7F-4239-919C-BC862BF79565}" srcOrd="1" destOrd="0" presId="urn:microsoft.com/office/officeart/2005/8/layout/orgChart1"/>
    <dgm:cxn modelId="{4CF758C1-B8AA-4D20-A46E-215473F58482}" srcId="{DE275BB4-DB88-454E-A045-6FC61C0E5BA7}" destId="{721471CC-0AD7-4E5C-9855-A76DBDC0975C}" srcOrd="2" destOrd="0" parTransId="{4EF71F34-E09E-4567-81E7-D318E9B8019A}" sibTransId="{E277E649-ADD5-4999-8941-7039CACA1FBC}"/>
    <dgm:cxn modelId="{FF00618B-42C7-4751-9CC3-B27ABA261334}" type="presOf" srcId="{721471CC-0AD7-4E5C-9855-A76DBDC0975C}" destId="{0008C3A4-30B2-4B6F-8CD5-9BE81E3025A4}" srcOrd="0" destOrd="0" presId="urn:microsoft.com/office/officeart/2005/8/layout/orgChart1"/>
    <dgm:cxn modelId="{69385A52-33F7-4E80-8576-F2B525F5D72D}" type="presOf" srcId="{807BBC35-57A8-49D3-B1EC-D409BE8B947E}" destId="{5F996F5D-2325-4EDE-B0C4-BC4FED640150}" srcOrd="0" destOrd="0" presId="urn:microsoft.com/office/officeart/2005/8/layout/orgChart1"/>
    <dgm:cxn modelId="{53D0FEF6-0B2F-4C5E-B090-84D6E43904B1}" type="presOf" srcId="{EDC1B53F-EB18-4FEC-8EF8-1F1578D2A996}" destId="{449719D8-FEA0-4AE8-B0DE-49FAA0814E87}" srcOrd="0" destOrd="0" presId="urn:microsoft.com/office/officeart/2005/8/layout/orgChart1"/>
    <dgm:cxn modelId="{C5D4F315-5BF7-4953-8881-90B31826840B}" type="presParOf" srcId="{D787EEC4-0807-476B-976D-47D5ED5439C6}" destId="{19D06DC8-52D7-442E-B964-4AAE65C669E0}" srcOrd="0" destOrd="0" presId="urn:microsoft.com/office/officeart/2005/8/layout/orgChart1"/>
    <dgm:cxn modelId="{BD611BD4-6B1C-40ED-AD2E-891FAA2367AA}" type="presParOf" srcId="{19D06DC8-52D7-442E-B964-4AAE65C669E0}" destId="{46FA8FAB-BA1F-402B-8D01-7BB6A9326298}" srcOrd="0" destOrd="0" presId="urn:microsoft.com/office/officeart/2005/8/layout/orgChart1"/>
    <dgm:cxn modelId="{E815E874-E4D8-4295-A2DF-0DCF3D7B2AD6}" type="presParOf" srcId="{46FA8FAB-BA1F-402B-8D01-7BB6A9326298}" destId="{B3FC30FF-88EF-4E09-8EEA-742BEF4F0616}" srcOrd="0" destOrd="0" presId="urn:microsoft.com/office/officeart/2005/8/layout/orgChart1"/>
    <dgm:cxn modelId="{16F70B2B-189F-4BE6-86C8-00F032E27FA3}" type="presParOf" srcId="{46FA8FAB-BA1F-402B-8D01-7BB6A9326298}" destId="{439CCA02-DADD-4D4B-BCDD-F7C350A5B00A}" srcOrd="1" destOrd="0" presId="urn:microsoft.com/office/officeart/2005/8/layout/orgChart1"/>
    <dgm:cxn modelId="{09359215-51B5-4371-AA44-8FF244582655}" type="presParOf" srcId="{19D06DC8-52D7-442E-B964-4AAE65C669E0}" destId="{9C34D44D-6B65-4135-AC57-239C03815D73}" srcOrd="1" destOrd="0" presId="urn:microsoft.com/office/officeart/2005/8/layout/orgChart1"/>
    <dgm:cxn modelId="{CFA0ECA7-17EA-4E28-9682-50B042A8FF7C}" type="presParOf" srcId="{9C34D44D-6B65-4135-AC57-239C03815D73}" destId="{2F4A9ABB-C220-44DB-A82E-2F171FD2C5FB}" srcOrd="0" destOrd="0" presId="urn:microsoft.com/office/officeart/2005/8/layout/orgChart1"/>
    <dgm:cxn modelId="{36343739-5CD2-4757-A595-8FDB9EE7F661}" type="presParOf" srcId="{9C34D44D-6B65-4135-AC57-239C03815D73}" destId="{60B2E40E-F760-4D3C-9190-135B2C6CE5DE}" srcOrd="1" destOrd="0" presId="urn:microsoft.com/office/officeart/2005/8/layout/orgChart1"/>
    <dgm:cxn modelId="{ADDD2788-F9AB-4B7F-B849-B850FAAC2EFA}" type="presParOf" srcId="{60B2E40E-F760-4D3C-9190-135B2C6CE5DE}" destId="{9EA522BC-4BC2-4CEC-9976-03526A86409A}" srcOrd="0" destOrd="0" presId="urn:microsoft.com/office/officeart/2005/8/layout/orgChart1"/>
    <dgm:cxn modelId="{2870E4D0-6ED4-4C23-A4E6-2B21306EE10D}" type="presParOf" srcId="{9EA522BC-4BC2-4CEC-9976-03526A86409A}" destId="{46CF4B4A-C679-4F5D-93FC-1A39B91C2B7F}" srcOrd="0" destOrd="0" presId="urn:microsoft.com/office/officeart/2005/8/layout/orgChart1"/>
    <dgm:cxn modelId="{A746E76F-9217-4507-9252-4EE7410722B2}" type="presParOf" srcId="{9EA522BC-4BC2-4CEC-9976-03526A86409A}" destId="{8B311AD5-3689-447F-84CC-14E17528B944}" srcOrd="1" destOrd="0" presId="urn:microsoft.com/office/officeart/2005/8/layout/orgChart1"/>
    <dgm:cxn modelId="{49229285-9A1F-42A2-9B5D-72A0CFD294FD}" type="presParOf" srcId="{60B2E40E-F760-4D3C-9190-135B2C6CE5DE}" destId="{317431AC-D2C4-4EFF-92FF-2AA352C6806F}" srcOrd="1" destOrd="0" presId="urn:microsoft.com/office/officeart/2005/8/layout/orgChart1"/>
    <dgm:cxn modelId="{D2BF1EDB-FB53-4935-8AD7-C63B1BF60FB3}" type="presParOf" srcId="{60B2E40E-F760-4D3C-9190-135B2C6CE5DE}" destId="{C91F90F4-71F6-4C00-8E8F-4B313B6B616D}" srcOrd="2" destOrd="0" presId="urn:microsoft.com/office/officeart/2005/8/layout/orgChart1"/>
    <dgm:cxn modelId="{AB262953-FD99-44F6-979E-0F7BCA0E66DB}" type="presParOf" srcId="{9C34D44D-6B65-4135-AC57-239C03815D73}" destId="{A4F4534E-E753-4C52-8FF2-2DA87B6E90E9}" srcOrd="2" destOrd="0" presId="urn:microsoft.com/office/officeart/2005/8/layout/orgChart1"/>
    <dgm:cxn modelId="{8CCAF226-571D-423F-AED6-22EDCFA20755}" type="presParOf" srcId="{9C34D44D-6B65-4135-AC57-239C03815D73}" destId="{695AE8D6-D709-49ED-BCAF-62B363EF3A7E}" srcOrd="3" destOrd="0" presId="urn:microsoft.com/office/officeart/2005/8/layout/orgChart1"/>
    <dgm:cxn modelId="{017BC09B-BCC2-4B8B-B4CF-80612D67B84A}" type="presParOf" srcId="{695AE8D6-D709-49ED-BCAF-62B363EF3A7E}" destId="{C8E81EAF-E383-4814-8C8A-CD06CE20FBF8}" srcOrd="0" destOrd="0" presId="urn:microsoft.com/office/officeart/2005/8/layout/orgChart1"/>
    <dgm:cxn modelId="{DDA3A942-CC0E-42FE-B257-BFA8A8A18962}" type="presParOf" srcId="{C8E81EAF-E383-4814-8C8A-CD06CE20FBF8}" destId="{449719D8-FEA0-4AE8-B0DE-49FAA0814E87}" srcOrd="0" destOrd="0" presId="urn:microsoft.com/office/officeart/2005/8/layout/orgChart1"/>
    <dgm:cxn modelId="{29F51F45-A33A-4356-B76F-408ECDF53F95}" type="presParOf" srcId="{C8E81EAF-E383-4814-8C8A-CD06CE20FBF8}" destId="{A0801ECB-CA14-43C0-A423-5466E6A245EF}" srcOrd="1" destOrd="0" presId="urn:microsoft.com/office/officeart/2005/8/layout/orgChart1"/>
    <dgm:cxn modelId="{46205F1A-CD5E-40A8-8E7F-430E5176A703}" type="presParOf" srcId="{695AE8D6-D709-49ED-BCAF-62B363EF3A7E}" destId="{67D5EE1C-20FB-4660-ADF1-8234852A3E3F}" srcOrd="1" destOrd="0" presId="urn:microsoft.com/office/officeart/2005/8/layout/orgChart1"/>
    <dgm:cxn modelId="{BE9BDE3A-D4A5-4F4A-9835-C33E932E988A}" type="presParOf" srcId="{695AE8D6-D709-49ED-BCAF-62B363EF3A7E}" destId="{365C5ACC-4D00-4539-9047-17624C97AD31}" srcOrd="2" destOrd="0" presId="urn:microsoft.com/office/officeart/2005/8/layout/orgChart1"/>
    <dgm:cxn modelId="{920CD43A-3DFE-46AA-8B3C-A6B241C7BBA0}" type="presParOf" srcId="{9C34D44D-6B65-4135-AC57-239C03815D73}" destId="{7E5BD69B-DFE6-41FD-B679-1AFF6D438889}" srcOrd="4" destOrd="0" presId="urn:microsoft.com/office/officeart/2005/8/layout/orgChart1"/>
    <dgm:cxn modelId="{7EB0A520-3DEB-4B61-BE62-B6AF01EAF1C9}" type="presParOf" srcId="{9C34D44D-6B65-4135-AC57-239C03815D73}" destId="{BC57D4A1-DCBA-42BE-9FB8-508CFC59143A}" srcOrd="5" destOrd="0" presId="urn:microsoft.com/office/officeart/2005/8/layout/orgChart1"/>
    <dgm:cxn modelId="{62AE04EB-53FC-4D98-BF01-C4EA80780282}" type="presParOf" srcId="{BC57D4A1-DCBA-42BE-9FB8-508CFC59143A}" destId="{FFA24B59-4C0D-4EC3-82A6-5CD5D378992B}" srcOrd="0" destOrd="0" presId="urn:microsoft.com/office/officeart/2005/8/layout/orgChart1"/>
    <dgm:cxn modelId="{EBB6DFE3-C8FE-457A-8C25-72328EA56D29}" type="presParOf" srcId="{FFA24B59-4C0D-4EC3-82A6-5CD5D378992B}" destId="{0008C3A4-30B2-4B6F-8CD5-9BE81E3025A4}" srcOrd="0" destOrd="0" presId="urn:microsoft.com/office/officeart/2005/8/layout/orgChart1"/>
    <dgm:cxn modelId="{C14DFF4D-F784-434F-B6D9-E2C8EFBF5C88}" type="presParOf" srcId="{FFA24B59-4C0D-4EC3-82A6-5CD5D378992B}" destId="{54B58507-1604-40EB-95AF-C59DA1CA6D83}" srcOrd="1" destOrd="0" presId="urn:microsoft.com/office/officeart/2005/8/layout/orgChart1"/>
    <dgm:cxn modelId="{1C96C16E-8B49-4976-A9E8-0981E2841F4D}" type="presParOf" srcId="{BC57D4A1-DCBA-42BE-9FB8-508CFC59143A}" destId="{DD08A301-3E6F-41B7-A972-F5990F2C7208}" srcOrd="1" destOrd="0" presId="urn:microsoft.com/office/officeart/2005/8/layout/orgChart1"/>
    <dgm:cxn modelId="{A153451A-34EE-4A53-8167-0D6A7DE1D48C}" type="presParOf" srcId="{BC57D4A1-DCBA-42BE-9FB8-508CFC59143A}" destId="{7D1229CA-5FAE-4F01-AB70-169618ACEAB6}" srcOrd="2" destOrd="0" presId="urn:microsoft.com/office/officeart/2005/8/layout/orgChart1"/>
    <dgm:cxn modelId="{4203AD42-6DB4-40AC-842F-9AC547B64ACE}" type="presParOf" srcId="{9C34D44D-6B65-4135-AC57-239C03815D73}" destId="{5F996F5D-2325-4EDE-B0C4-BC4FED640150}" srcOrd="6" destOrd="0" presId="urn:microsoft.com/office/officeart/2005/8/layout/orgChart1"/>
    <dgm:cxn modelId="{FFFC0EF1-F33B-4AD7-830C-B1EEA2BCE883}" type="presParOf" srcId="{9C34D44D-6B65-4135-AC57-239C03815D73}" destId="{22CD6FE4-6546-45B6-B9AE-ED10D8A5788C}" srcOrd="7" destOrd="0" presId="urn:microsoft.com/office/officeart/2005/8/layout/orgChart1"/>
    <dgm:cxn modelId="{878F8FC7-D74F-4E5A-AD09-D32F9179416E}" type="presParOf" srcId="{22CD6FE4-6546-45B6-B9AE-ED10D8A5788C}" destId="{CA0CD64D-7467-4C53-A3E5-7DB342E0BCAB}" srcOrd="0" destOrd="0" presId="urn:microsoft.com/office/officeart/2005/8/layout/orgChart1"/>
    <dgm:cxn modelId="{50F1BE4A-F536-485D-832E-609AB148A117}" type="presParOf" srcId="{CA0CD64D-7467-4C53-A3E5-7DB342E0BCAB}" destId="{569579F4-D9FF-4E79-9DED-EFBA34110AFA}" srcOrd="0" destOrd="0" presId="urn:microsoft.com/office/officeart/2005/8/layout/orgChart1"/>
    <dgm:cxn modelId="{8AEA6745-63A9-4A3C-A95E-0D6DBED55553}" type="presParOf" srcId="{CA0CD64D-7467-4C53-A3E5-7DB342E0BCAB}" destId="{B6C1B6DD-1A7F-4239-919C-BC862BF79565}" srcOrd="1" destOrd="0" presId="urn:microsoft.com/office/officeart/2005/8/layout/orgChart1"/>
    <dgm:cxn modelId="{33110ACB-1591-405C-93BF-8381792A6BAA}" type="presParOf" srcId="{22CD6FE4-6546-45B6-B9AE-ED10D8A5788C}" destId="{B8850A31-A569-4749-ABEB-84B1D059C341}" srcOrd="1" destOrd="0" presId="urn:microsoft.com/office/officeart/2005/8/layout/orgChart1"/>
    <dgm:cxn modelId="{7A6F746E-937B-42F2-ABCE-B761DF11449A}" type="presParOf" srcId="{22CD6FE4-6546-45B6-B9AE-ED10D8A5788C}" destId="{977CB8F9-4AA6-4084-91F4-D428BEB47457}" srcOrd="2" destOrd="0" presId="urn:microsoft.com/office/officeart/2005/8/layout/orgChart1"/>
    <dgm:cxn modelId="{7887112F-63C3-40D4-8C77-419D15FF9470}" type="presParOf" srcId="{19D06DC8-52D7-442E-B964-4AAE65C669E0}" destId="{553EE268-B61E-4F56-89D3-CA1E023B19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5ADD4-6427-4C89-BC23-386E748D44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EBABF35-7D9C-4B05-AA68-5EA65C125AC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๕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การบังคับตามคำสั่งทางปกครอง</a:t>
          </a:r>
          <a:endParaRPr lang="th-TH" sz="2400" dirty="0"/>
        </a:p>
      </dgm:t>
    </dgm:pt>
    <dgm:pt modelId="{33CDE5E5-3852-4EEC-A49E-BF10D93CA490}" type="parTrans" cxnId="{92BA3851-FB71-4392-8BBD-80AB2EA1CF3E}">
      <dgm:prSet/>
      <dgm:spPr/>
      <dgm:t>
        <a:bodyPr/>
        <a:lstStyle/>
        <a:p>
          <a:endParaRPr lang="th-TH"/>
        </a:p>
      </dgm:t>
    </dgm:pt>
    <dgm:pt modelId="{9D6B8563-0751-42C4-B1A9-7C50AA96A1AD}" type="sibTrans" cxnId="{92BA3851-FB71-4392-8BBD-80AB2EA1CF3E}">
      <dgm:prSet/>
      <dgm:spPr/>
      <dgm:t>
        <a:bodyPr/>
        <a:lstStyle/>
        <a:p>
          <a:endParaRPr lang="th-TH"/>
        </a:p>
      </dgm:t>
    </dgm:pt>
    <dgm:pt modelId="{8074437E-D2D8-4BDA-ACE1-73BBBDE7F60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สั่งให้ชำระเงิน</a:t>
          </a:r>
          <a:endParaRPr lang="th-TH" sz="2400" dirty="0"/>
        </a:p>
      </dgm:t>
    </dgm:pt>
    <dgm:pt modelId="{CB2DDA38-3E53-41B1-B2BE-3ACF35924ED9}" type="parTrans" cxnId="{10427A66-1526-40A9-A6F0-BC8FEF73F4E6}">
      <dgm:prSet/>
      <dgm:spPr/>
      <dgm:t>
        <a:bodyPr/>
        <a:lstStyle/>
        <a:p>
          <a:endParaRPr lang="th-TH"/>
        </a:p>
      </dgm:t>
    </dgm:pt>
    <dgm:pt modelId="{8F0F0D8E-E540-4E72-97E9-8F948FE02B5A}" type="sibTrans" cxnId="{10427A66-1526-40A9-A6F0-BC8FEF73F4E6}">
      <dgm:prSet/>
      <dgm:spPr/>
      <dgm:t>
        <a:bodyPr/>
        <a:lstStyle/>
        <a:p>
          <a:endParaRPr lang="th-TH"/>
        </a:p>
      </dgm:t>
    </dgm:pt>
    <dgm:pt modelId="{81F33006-AE22-403B-BACE-26C82384FDC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สั่งให้กระทำหรือละเว้นกระทำ</a:t>
          </a:r>
          <a:endParaRPr lang="th-TH" sz="2400" dirty="0"/>
        </a:p>
      </dgm:t>
    </dgm:pt>
    <dgm:pt modelId="{3C964402-2EDA-4E4D-A8C0-E911E35C9C30}" type="parTrans" cxnId="{E7CEB171-F1EF-4334-A0D1-54B5001E483C}">
      <dgm:prSet/>
      <dgm:spPr/>
      <dgm:t>
        <a:bodyPr/>
        <a:lstStyle/>
        <a:p>
          <a:endParaRPr lang="th-TH"/>
        </a:p>
      </dgm:t>
    </dgm:pt>
    <dgm:pt modelId="{E63F0677-18DB-4985-8609-797450CB0C63}" type="sibTrans" cxnId="{E7CEB171-F1EF-4334-A0D1-54B5001E483C}">
      <dgm:prSet/>
      <dgm:spPr/>
      <dgm:t>
        <a:bodyPr/>
        <a:lstStyle/>
        <a:p>
          <a:endParaRPr lang="th-TH"/>
        </a:p>
      </dgm:t>
    </dgm:pt>
    <dgm:pt modelId="{B66F0BD9-586B-49D1-8926-6096543FC566}" type="pres">
      <dgm:prSet presAssocID="{78B5ADD4-6427-4C89-BC23-386E748D44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105FD2D-480A-4C88-857B-CAB429EF925E}" type="pres">
      <dgm:prSet presAssocID="{3EBABF35-7D9C-4B05-AA68-5EA65C125AC7}" presName="hierRoot1" presStyleCnt="0">
        <dgm:presLayoutVars>
          <dgm:hierBranch val="init"/>
        </dgm:presLayoutVars>
      </dgm:prSet>
      <dgm:spPr/>
    </dgm:pt>
    <dgm:pt modelId="{C2477FB7-3CD8-4D82-ADC5-3942692F41B9}" type="pres">
      <dgm:prSet presAssocID="{3EBABF35-7D9C-4B05-AA68-5EA65C125AC7}" presName="rootComposite1" presStyleCnt="0"/>
      <dgm:spPr/>
    </dgm:pt>
    <dgm:pt modelId="{B4562979-2F4A-4E92-BE6C-377A660722BA}" type="pres">
      <dgm:prSet presAssocID="{3EBABF35-7D9C-4B05-AA68-5EA65C125AC7}" presName="rootText1" presStyleLbl="node0" presStyleIdx="0" presStyleCnt="1" custScaleX="135137" custScaleY="129471" custLinFactY="-93066" custLinFactNeighborX="6123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DF74F5B-BEEF-40DB-9498-D989D0FAABB9}" type="pres">
      <dgm:prSet presAssocID="{3EBABF35-7D9C-4B05-AA68-5EA65C125AC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8CFAA722-E907-458F-805C-9AFFD5F822E1}" type="pres">
      <dgm:prSet presAssocID="{3EBABF35-7D9C-4B05-AA68-5EA65C125AC7}" presName="hierChild2" presStyleCnt="0"/>
      <dgm:spPr/>
    </dgm:pt>
    <dgm:pt modelId="{7DEC978F-F8A9-4B85-8FF4-334FB9B5EF55}" type="pres">
      <dgm:prSet presAssocID="{CB2DDA38-3E53-41B1-B2BE-3ACF35924ED9}" presName="Name37" presStyleLbl="parChTrans1D2" presStyleIdx="0" presStyleCnt="2"/>
      <dgm:spPr/>
      <dgm:t>
        <a:bodyPr/>
        <a:lstStyle/>
        <a:p>
          <a:endParaRPr lang="th-TH"/>
        </a:p>
      </dgm:t>
    </dgm:pt>
    <dgm:pt modelId="{9CE3FCA1-D682-48ED-8D6D-7515718FACD7}" type="pres">
      <dgm:prSet presAssocID="{8074437E-D2D8-4BDA-ACE1-73BBBDE7F604}" presName="hierRoot2" presStyleCnt="0">
        <dgm:presLayoutVars>
          <dgm:hierBranch val="init"/>
        </dgm:presLayoutVars>
      </dgm:prSet>
      <dgm:spPr/>
    </dgm:pt>
    <dgm:pt modelId="{D30512F1-58EE-430B-9DD2-26D46B0D2FF8}" type="pres">
      <dgm:prSet presAssocID="{8074437E-D2D8-4BDA-ACE1-73BBBDE7F604}" presName="rootComposite" presStyleCnt="0"/>
      <dgm:spPr/>
    </dgm:pt>
    <dgm:pt modelId="{16777E45-A7E6-465E-9916-561F24F98620}" type="pres">
      <dgm:prSet presAssocID="{8074437E-D2D8-4BDA-ACE1-73BBBDE7F604}" presName="rootText" presStyleLbl="node2" presStyleIdx="0" presStyleCnt="2" custScaleX="122850" custScaleY="105788" custLinFactY="-10033" custLinFactNeighborX="-15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B86B4CD-200B-48DE-9CA4-3B4F8A51FFEF}" type="pres">
      <dgm:prSet presAssocID="{8074437E-D2D8-4BDA-ACE1-73BBBDE7F604}" presName="rootConnector" presStyleLbl="node2" presStyleIdx="0" presStyleCnt="2"/>
      <dgm:spPr/>
      <dgm:t>
        <a:bodyPr/>
        <a:lstStyle/>
        <a:p>
          <a:endParaRPr lang="th-TH"/>
        </a:p>
      </dgm:t>
    </dgm:pt>
    <dgm:pt modelId="{BBF4907F-B2D1-49AD-810B-A167A46897B1}" type="pres">
      <dgm:prSet presAssocID="{8074437E-D2D8-4BDA-ACE1-73BBBDE7F604}" presName="hierChild4" presStyleCnt="0"/>
      <dgm:spPr/>
    </dgm:pt>
    <dgm:pt modelId="{0A331382-89D7-4574-AC3D-F464C30383BD}" type="pres">
      <dgm:prSet presAssocID="{8074437E-D2D8-4BDA-ACE1-73BBBDE7F604}" presName="hierChild5" presStyleCnt="0"/>
      <dgm:spPr/>
    </dgm:pt>
    <dgm:pt modelId="{B3428687-7774-4E63-86EF-39FF2F97AF99}" type="pres">
      <dgm:prSet presAssocID="{3C964402-2EDA-4E4D-A8C0-E911E35C9C30}" presName="Name37" presStyleLbl="parChTrans1D2" presStyleIdx="1" presStyleCnt="2"/>
      <dgm:spPr/>
      <dgm:t>
        <a:bodyPr/>
        <a:lstStyle/>
        <a:p>
          <a:endParaRPr lang="th-TH"/>
        </a:p>
      </dgm:t>
    </dgm:pt>
    <dgm:pt modelId="{7E4024D9-A709-43E9-A336-ACE1287074E7}" type="pres">
      <dgm:prSet presAssocID="{81F33006-AE22-403B-BACE-26C82384FDCC}" presName="hierRoot2" presStyleCnt="0">
        <dgm:presLayoutVars>
          <dgm:hierBranch val="init"/>
        </dgm:presLayoutVars>
      </dgm:prSet>
      <dgm:spPr/>
    </dgm:pt>
    <dgm:pt modelId="{9DF66428-A32D-4AB1-A628-F4F7A98D136B}" type="pres">
      <dgm:prSet presAssocID="{81F33006-AE22-403B-BACE-26C82384FDCC}" presName="rootComposite" presStyleCnt="0"/>
      <dgm:spPr/>
    </dgm:pt>
    <dgm:pt modelId="{6FE380B8-C135-4B06-8CC7-69C58C105F48}" type="pres">
      <dgm:prSet presAssocID="{81F33006-AE22-403B-BACE-26C82384FDCC}" presName="rootText" presStyleLbl="node2" presStyleIdx="1" presStyleCnt="2" custScaleX="144570" custScaleY="145187" custLinFactNeighborX="-81603" custLinFactNeighborY="5609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6635E4F-23D2-4A1B-B7CA-32D2AB0DB16F}" type="pres">
      <dgm:prSet presAssocID="{81F33006-AE22-403B-BACE-26C82384FDCC}" presName="rootConnector" presStyleLbl="node2" presStyleIdx="1" presStyleCnt="2"/>
      <dgm:spPr/>
      <dgm:t>
        <a:bodyPr/>
        <a:lstStyle/>
        <a:p>
          <a:endParaRPr lang="th-TH"/>
        </a:p>
      </dgm:t>
    </dgm:pt>
    <dgm:pt modelId="{6643EF4D-174D-43BB-B1AF-A5ABDE4E7816}" type="pres">
      <dgm:prSet presAssocID="{81F33006-AE22-403B-BACE-26C82384FDCC}" presName="hierChild4" presStyleCnt="0"/>
      <dgm:spPr/>
    </dgm:pt>
    <dgm:pt modelId="{6BF96EC8-5217-4D84-86E4-46BE41A11E9A}" type="pres">
      <dgm:prSet presAssocID="{81F33006-AE22-403B-BACE-26C82384FDCC}" presName="hierChild5" presStyleCnt="0"/>
      <dgm:spPr/>
    </dgm:pt>
    <dgm:pt modelId="{6E03558B-C52E-4D10-887D-8932B7185E3E}" type="pres">
      <dgm:prSet presAssocID="{3EBABF35-7D9C-4B05-AA68-5EA65C125AC7}" presName="hierChild3" presStyleCnt="0"/>
      <dgm:spPr/>
    </dgm:pt>
  </dgm:ptLst>
  <dgm:cxnLst>
    <dgm:cxn modelId="{7475F4B1-5B35-40E5-94D0-3D5A74EC6B67}" type="presOf" srcId="{81F33006-AE22-403B-BACE-26C82384FDCC}" destId="{46635E4F-23D2-4A1B-B7CA-32D2AB0DB16F}" srcOrd="1" destOrd="0" presId="urn:microsoft.com/office/officeart/2005/8/layout/orgChart1"/>
    <dgm:cxn modelId="{8B721F57-A780-40B9-81BE-DB684F3201E1}" type="presOf" srcId="{8074437E-D2D8-4BDA-ACE1-73BBBDE7F604}" destId="{1B86B4CD-200B-48DE-9CA4-3B4F8A51FFEF}" srcOrd="1" destOrd="0" presId="urn:microsoft.com/office/officeart/2005/8/layout/orgChart1"/>
    <dgm:cxn modelId="{92BA3851-FB71-4392-8BBD-80AB2EA1CF3E}" srcId="{78B5ADD4-6427-4C89-BC23-386E748D448D}" destId="{3EBABF35-7D9C-4B05-AA68-5EA65C125AC7}" srcOrd="0" destOrd="0" parTransId="{33CDE5E5-3852-4EEC-A49E-BF10D93CA490}" sibTransId="{9D6B8563-0751-42C4-B1A9-7C50AA96A1AD}"/>
    <dgm:cxn modelId="{E7CEB171-F1EF-4334-A0D1-54B5001E483C}" srcId="{3EBABF35-7D9C-4B05-AA68-5EA65C125AC7}" destId="{81F33006-AE22-403B-BACE-26C82384FDCC}" srcOrd="1" destOrd="0" parTransId="{3C964402-2EDA-4E4D-A8C0-E911E35C9C30}" sibTransId="{E63F0677-18DB-4985-8609-797450CB0C63}"/>
    <dgm:cxn modelId="{EAA63386-24DD-42B1-B689-1368660BE465}" type="presOf" srcId="{CB2DDA38-3E53-41B1-B2BE-3ACF35924ED9}" destId="{7DEC978F-F8A9-4B85-8FF4-334FB9B5EF55}" srcOrd="0" destOrd="0" presId="urn:microsoft.com/office/officeart/2005/8/layout/orgChart1"/>
    <dgm:cxn modelId="{28D3FE0E-2D05-49E8-8155-8E5B058AF088}" type="presOf" srcId="{3EBABF35-7D9C-4B05-AA68-5EA65C125AC7}" destId="{9DF74F5B-BEEF-40DB-9498-D989D0FAABB9}" srcOrd="1" destOrd="0" presId="urn:microsoft.com/office/officeart/2005/8/layout/orgChart1"/>
    <dgm:cxn modelId="{F1DB066A-BF4D-44AD-8BBE-833FBE1F3784}" type="presOf" srcId="{3EBABF35-7D9C-4B05-AA68-5EA65C125AC7}" destId="{B4562979-2F4A-4E92-BE6C-377A660722BA}" srcOrd="0" destOrd="0" presId="urn:microsoft.com/office/officeart/2005/8/layout/orgChart1"/>
    <dgm:cxn modelId="{F42787FA-CA45-47D5-9C5C-2A7BE59681CF}" type="presOf" srcId="{78B5ADD4-6427-4C89-BC23-386E748D448D}" destId="{B66F0BD9-586B-49D1-8926-6096543FC566}" srcOrd="0" destOrd="0" presId="urn:microsoft.com/office/officeart/2005/8/layout/orgChart1"/>
    <dgm:cxn modelId="{B18C4F3D-DFCF-44AE-94BA-095FF735E75D}" type="presOf" srcId="{3C964402-2EDA-4E4D-A8C0-E911E35C9C30}" destId="{B3428687-7774-4E63-86EF-39FF2F97AF99}" srcOrd="0" destOrd="0" presId="urn:microsoft.com/office/officeart/2005/8/layout/orgChart1"/>
    <dgm:cxn modelId="{10427A66-1526-40A9-A6F0-BC8FEF73F4E6}" srcId="{3EBABF35-7D9C-4B05-AA68-5EA65C125AC7}" destId="{8074437E-D2D8-4BDA-ACE1-73BBBDE7F604}" srcOrd="0" destOrd="0" parTransId="{CB2DDA38-3E53-41B1-B2BE-3ACF35924ED9}" sibTransId="{8F0F0D8E-E540-4E72-97E9-8F948FE02B5A}"/>
    <dgm:cxn modelId="{193F6ECD-58AE-4EC9-8DC3-A661A2753EB6}" type="presOf" srcId="{81F33006-AE22-403B-BACE-26C82384FDCC}" destId="{6FE380B8-C135-4B06-8CC7-69C58C105F48}" srcOrd="0" destOrd="0" presId="urn:microsoft.com/office/officeart/2005/8/layout/orgChart1"/>
    <dgm:cxn modelId="{8073DA87-3D60-4E7E-8873-E45A3D690EDE}" type="presOf" srcId="{8074437E-D2D8-4BDA-ACE1-73BBBDE7F604}" destId="{16777E45-A7E6-465E-9916-561F24F98620}" srcOrd="0" destOrd="0" presId="urn:microsoft.com/office/officeart/2005/8/layout/orgChart1"/>
    <dgm:cxn modelId="{18528E3B-DD1D-4572-B7A2-E0C7F77449A9}" type="presParOf" srcId="{B66F0BD9-586B-49D1-8926-6096543FC566}" destId="{3105FD2D-480A-4C88-857B-CAB429EF925E}" srcOrd="0" destOrd="0" presId="urn:microsoft.com/office/officeart/2005/8/layout/orgChart1"/>
    <dgm:cxn modelId="{6B8613CE-E2FD-4E8C-A75C-43C473B295E2}" type="presParOf" srcId="{3105FD2D-480A-4C88-857B-CAB429EF925E}" destId="{C2477FB7-3CD8-4D82-ADC5-3942692F41B9}" srcOrd="0" destOrd="0" presId="urn:microsoft.com/office/officeart/2005/8/layout/orgChart1"/>
    <dgm:cxn modelId="{89B46AA4-1563-4168-BFDA-7E4B4DF87B43}" type="presParOf" srcId="{C2477FB7-3CD8-4D82-ADC5-3942692F41B9}" destId="{B4562979-2F4A-4E92-BE6C-377A660722BA}" srcOrd="0" destOrd="0" presId="urn:microsoft.com/office/officeart/2005/8/layout/orgChart1"/>
    <dgm:cxn modelId="{6892D2F8-03E7-447E-AB35-F8CC06AA3010}" type="presParOf" srcId="{C2477FB7-3CD8-4D82-ADC5-3942692F41B9}" destId="{9DF74F5B-BEEF-40DB-9498-D989D0FAABB9}" srcOrd="1" destOrd="0" presId="urn:microsoft.com/office/officeart/2005/8/layout/orgChart1"/>
    <dgm:cxn modelId="{CBB9509E-43BD-4759-9154-DFFB06BA5785}" type="presParOf" srcId="{3105FD2D-480A-4C88-857B-CAB429EF925E}" destId="{8CFAA722-E907-458F-805C-9AFFD5F822E1}" srcOrd="1" destOrd="0" presId="urn:microsoft.com/office/officeart/2005/8/layout/orgChart1"/>
    <dgm:cxn modelId="{C8B7247B-197F-4707-A32A-24EDAD539CC0}" type="presParOf" srcId="{8CFAA722-E907-458F-805C-9AFFD5F822E1}" destId="{7DEC978F-F8A9-4B85-8FF4-334FB9B5EF55}" srcOrd="0" destOrd="0" presId="urn:microsoft.com/office/officeart/2005/8/layout/orgChart1"/>
    <dgm:cxn modelId="{1EEA6870-8E1D-4EC4-A036-F9C79FD386FA}" type="presParOf" srcId="{8CFAA722-E907-458F-805C-9AFFD5F822E1}" destId="{9CE3FCA1-D682-48ED-8D6D-7515718FACD7}" srcOrd="1" destOrd="0" presId="urn:microsoft.com/office/officeart/2005/8/layout/orgChart1"/>
    <dgm:cxn modelId="{A9B2E823-5D77-4955-AA00-F185C315A63A}" type="presParOf" srcId="{9CE3FCA1-D682-48ED-8D6D-7515718FACD7}" destId="{D30512F1-58EE-430B-9DD2-26D46B0D2FF8}" srcOrd="0" destOrd="0" presId="urn:microsoft.com/office/officeart/2005/8/layout/orgChart1"/>
    <dgm:cxn modelId="{70934658-6E1F-4AB7-8223-909A073BD11B}" type="presParOf" srcId="{D30512F1-58EE-430B-9DD2-26D46B0D2FF8}" destId="{16777E45-A7E6-465E-9916-561F24F98620}" srcOrd="0" destOrd="0" presId="urn:microsoft.com/office/officeart/2005/8/layout/orgChart1"/>
    <dgm:cxn modelId="{AD8C1063-A466-46EC-851E-35692F69ACAC}" type="presParOf" srcId="{D30512F1-58EE-430B-9DD2-26D46B0D2FF8}" destId="{1B86B4CD-200B-48DE-9CA4-3B4F8A51FFEF}" srcOrd="1" destOrd="0" presId="urn:microsoft.com/office/officeart/2005/8/layout/orgChart1"/>
    <dgm:cxn modelId="{7665033E-6A6A-4222-9487-7CC0AABFBC8A}" type="presParOf" srcId="{9CE3FCA1-D682-48ED-8D6D-7515718FACD7}" destId="{BBF4907F-B2D1-49AD-810B-A167A46897B1}" srcOrd="1" destOrd="0" presId="urn:microsoft.com/office/officeart/2005/8/layout/orgChart1"/>
    <dgm:cxn modelId="{C6BFDDE4-A705-4FAC-BF2B-CC681D1F3367}" type="presParOf" srcId="{9CE3FCA1-D682-48ED-8D6D-7515718FACD7}" destId="{0A331382-89D7-4574-AC3D-F464C30383BD}" srcOrd="2" destOrd="0" presId="urn:microsoft.com/office/officeart/2005/8/layout/orgChart1"/>
    <dgm:cxn modelId="{7EDCDE98-A044-4777-BC3A-18EC2B67EC1D}" type="presParOf" srcId="{8CFAA722-E907-458F-805C-9AFFD5F822E1}" destId="{B3428687-7774-4E63-86EF-39FF2F97AF99}" srcOrd="2" destOrd="0" presId="urn:microsoft.com/office/officeart/2005/8/layout/orgChart1"/>
    <dgm:cxn modelId="{492F3565-FF16-40CA-8388-9A9199CD82A7}" type="presParOf" srcId="{8CFAA722-E907-458F-805C-9AFFD5F822E1}" destId="{7E4024D9-A709-43E9-A336-ACE1287074E7}" srcOrd="3" destOrd="0" presId="urn:microsoft.com/office/officeart/2005/8/layout/orgChart1"/>
    <dgm:cxn modelId="{47D4A3DB-D7A8-4773-8318-985C73FA3B58}" type="presParOf" srcId="{7E4024D9-A709-43E9-A336-ACE1287074E7}" destId="{9DF66428-A32D-4AB1-A628-F4F7A98D136B}" srcOrd="0" destOrd="0" presId="urn:microsoft.com/office/officeart/2005/8/layout/orgChart1"/>
    <dgm:cxn modelId="{FD560D8D-6AD8-4739-858D-21BDCA810E8F}" type="presParOf" srcId="{9DF66428-A32D-4AB1-A628-F4F7A98D136B}" destId="{6FE380B8-C135-4B06-8CC7-69C58C105F48}" srcOrd="0" destOrd="0" presId="urn:microsoft.com/office/officeart/2005/8/layout/orgChart1"/>
    <dgm:cxn modelId="{F219AD85-C24C-4425-A779-E28DFBD9BFDA}" type="presParOf" srcId="{9DF66428-A32D-4AB1-A628-F4F7A98D136B}" destId="{46635E4F-23D2-4A1B-B7CA-32D2AB0DB16F}" srcOrd="1" destOrd="0" presId="urn:microsoft.com/office/officeart/2005/8/layout/orgChart1"/>
    <dgm:cxn modelId="{AB211C1C-02EF-4D84-8189-368B5246C20E}" type="presParOf" srcId="{7E4024D9-A709-43E9-A336-ACE1287074E7}" destId="{6643EF4D-174D-43BB-B1AF-A5ABDE4E7816}" srcOrd="1" destOrd="0" presId="urn:microsoft.com/office/officeart/2005/8/layout/orgChart1"/>
    <dgm:cxn modelId="{749BFDAF-2D9F-479B-B404-675B50818F44}" type="presParOf" srcId="{7E4024D9-A709-43E9-A336-ACE1287074E7}" destId="{6BF96EC8-5217-4D84-86E4-46BE41A11E9A}" srcOrd="2" destOrd="0" presId="urn:microsoft.com/office/officeart/2005/8/layout/orgChart1"/>
    <dgm:cxn modelId="{302F44B2-3C5E-47C0-BD6D-3B2576F03021}" type="presParOf" srcId="{3105FD2D-480A-4C88-857B-CAB429EF925E}" destId="{6E03558B-C52E-4D10-887D-8932B7185E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48" cy="4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6" tIns="45473" rIns="90946" bIns="4547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8" y="0"/>
            <a:ext cx="2944869" cy="4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6" tIns="45473" rIns="90946" bIns="4547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E19376E-323C-4B1A-B6F4-CE0EA5E9C42D}" type="datetimeFigureOut">
              <a:rPr lang="th-TH"/>
              <a:pPr>
                <a:defRPr/>
              </a:pPr>
              <a:t>06/11/58</a:t>
            </a:fld>
            <a:endParaRPr lang="th-TH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202"/>
            <a:ext cx="2946448" cy="4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6" tIns="45473" rIns="90946" bIns="4547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8" y="9429202"/>
            <a:ext cx="2944869" cy="4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6" tIns="45473" rIns="90946" bIns="4547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F64368-D1EA-4D07-88B8-B41D77E749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71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48" cy="495859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28" y="0"/>
            <a:ext cx="2944869" cy="495859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B1C7D-FA93-4449-A954-337AB4B4B3EF}" type="datetimeFigureOut">
              <a:rPr lang="th-TH"/>
              <a:pPr>
                <a:defRPr/>
              </a:pPr>
              <a:t>06/11/58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57" y="4715391"/>
            <a:ext cx="5438140" cy="4467461"/>
          </a:xfrm>
          <a:prstGeom prst="rect">
            <a:avLst/>
          </a:prstGeom>
        </p:spPr>
        <p:txBody>
          <a:bodyPr vert="horz" lIns="90946" tIns="45473" rIns="90946" bIns="454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202"/>
            <a:ext cx="2946448" cy="495859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28" y="9429202"/>
            <a:ext cx="2944869" cy="495859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0D9D9A-E729-489D-88A5-05A9F5C82E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4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03245-CCC5-4F1C-8059-2B1660113361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2D99-3BE5-4977-9465-202D76FA435D}" type="datetime1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33CE-2815-48F9-96A8-54D490CDD30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90EC-D7EF-4605-B63D-298EBB1C3BB7}" type="datetime1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F48A-5F32-4D83-8A1E-8D95044DFCE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82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2CB7-D01E-415B-B875-1FA048BB8F34}" type="datetime1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9A44-3C41-463B-A72C-876C346C91A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8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FE39-166C-4249-84CD-A6A539C75F26}" type="datetime1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1A6E-A882-42DE-85DE-AC6FA74757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04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E2B6-A285-44DE-A2B6-BCF1DFF6CFF2}" type="datetime1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7DBB-1295-4628-8802-AA6EF9B44B4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608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A7EC-D964-4A44-98D8-85A1F13481D9}" type="datetime1">
              <a:rPr lang="th-TH" smtClean="0"/>
              <a:t>06/11/58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6B57-7725-4E56-A50C-395DDA22A9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797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FC4E-3BC5-45EA-8CD6-7CE9812CB66A}" type="datetime1">
              <a:rPr lang="th-TH" smtClean="0"/>
              <a:t>06/11/58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D9F1-C0B1-4EEA-9D2A-002F4FF99C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20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404C-DA58-4AC8-8A81-62BFA2DA71DD}" type="datetime1">
              <a:rPr lang="th-TH" smtClean="0"/>
              <a:t>06/11/58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9624-983E-48AA-A31C-E233B1D4BB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604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81EF-0C52-41AB-818D-F27FBDDB3596}" type="datetime1">
              <a:rPr lang="th-TH" smtClean="0"/>
              <a:t>06/11/58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AA1A-817B-4B21-9A22-EFB06E3DB1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73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2A76-4F9E-4D31-88DE-A99CA5C3B967}" type="datetime1">
              <a:rPr lang="th-TH" smtClean="0"/>
              <a:t>06/11/58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7985-F310-4DD4-8652-C568B7EF87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681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7A7F-62D6-49E7-A171-AB6EAF8413E2}" type="datetime1">
              <a:rPr lang="th-TH" smtClean="0"/>
              <a:t>06/11/58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B719-94C5-4A0C-8ED4-007C7DCB6C4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617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A161B-CADF-4D00-B74C-3FB4665DA963}" type="datetime1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F21BBE-AB36-4B6D-A6F4-F61F0D3B03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692150"/>
            <a:ext cx="8964612" cy="2089150"/>
          </a:xfrm>
        </p:spPr>
        <p:txBody>
          <a:bodyPr/>
          <a:lstStyle/>
          <a:p>
            <a:pPr eaLnBrk="1" hangingPunct="1"/>
            <a:r>
              <a:rPr lang="th-TH" altLang="th-TH" sz="4800" b="1" smtClean="0"/>
              <a:t>วิธีปฏิบัติราชการทางปกครองและการเปรียบเทียบปรับคดีความผิดเกี่ยวกับงานทะเบียนราษฎรและ</a:t>
            </a:r>
            <a:br>
              <a:rPr lang="th-TH" altLang="th-TH" sz="4800" b="1" smtClean="0"/>
            </a:br>
            <a:r>
              <a:rPr lang="th-TH" altLang="th-TH" sz="4800" b="1" smtClean="0"/>
              <a:t>บัตรประจำตัวประชาชน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2613" y="3933825"/>
            <a:ext cx="7121525" cy="2374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tx1"/>
                </a:solidFill>
              </a:rPr>
              <a:t>                            </a:t>
            </a:r>
            <a:r>
              <a:rPr lang="th-TH" sz="4400" b="1" dirty="0" smtClean="0">
                <a:solidFill>
                  <a:schemeClr val="tx1"/>
                </a:solidFill>
              </a:rPr>
              <a:t>ธีรภัทร มีอารีย์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tx1"/>
                </a:solidFill>
              </a:rPr>
              <a:t> หัวหน้าฝ่ายมาตรฐานและพัฒนากฎหมาย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/>
                </a:solidFill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</a:rPr>
              <a:t>          บัตรประจำตัวประชาชน</a:t>
            </a:r>
            <a:endParaRPr lang="th-TH" sz="4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2" name="Picture 3" descr="sca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1835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588375" cy="4824412"/>
          </a:xfrm>
        </p:spPr>
        <p:txBody>
          <a:bodyPr>
            <a:normAutofit lnSpcReduction="10000"/>
          </a:bodyPr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15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 3 ให้ยกเลิกความในมาตรา 27 แห่งพระราชบัญญัติวิธีปฏิบัติราชการทางปกครอง พ.ศ. 2539 และให้ใช้ความต่อไปนี้แทน</a:t>
            </a:r>
          </a:p>
          <a:p>
            <a:pPr marL="0" indent="0" algn="thaiDist"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	“มาตรา 27 ให้เจ้าหน้าที่แจ้งสิทธิและหน้าที่ในกระบวนการพิจารณาทางปกครองให้คู่กรณีทราบตามความจำเป็นแก่กรณี</a:t>
            </a:r>
          </a:p>
          <a:p>
            <a:pPr marL="0" indent="0" algn="thaiDist">
              <a:buFont typeface="Arial" pitchFamily="34" charset="0"/>
              <a:buNone/>
              <a:defRPr/>
            </a:pPr>
            <a:r>
              <a:rPr lang="th-TH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เมื่อมีผู้ยื่นคำขอเพื่อให้เจ้าหน้าที่มีคำสั่งทางปกครอง ให้เป็นหน้าที่ของเจ้าหน้าที่ผู้รับคำขอที่จะต้องดำเนินการตรวจสอบ       ความถูกต้องของคำขอและความครบถ้วนของเอกสาร บรรดาที่มีกฎหมายหรือกฎกำหนดให้ต้องยื่นมาพร้อมกับคำขอ หากคำขอ      ไม่ถูกต้อง ให้เจ้าหน้าที่ดังกล่าวแนะนำให้ผู้ยื่นคำขอดำเนินการแก้ไขเพิ่มเติมเสียให้ถูกต้อง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1223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พระราชบัญญัติ</a:t>
            </a:r>
            <a:r>
              <a:rPr lang="th-TH" sz="4800" b="1" dirty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วิธีปฏิบัติราชการทางปกครอง </a:t>
            </a: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</a:t>
            </a:r>
            <a:r>
              <a:rPr lang="th-TH" sz="4800" b="1" dirty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ฉบับที่ </a:t>
            </a: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๒) </a:t>
            </a:r>
            <a:r>
              <a:rPr lang="th-TH" sz="4800" b="1" dirty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พ.ศ. </a:t>
            </a: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๒๕๕๗</a:t>
            </a:r>
            <a:endParaRPr lang="th-TH" sz="4800" dirty="0">
              <a:solidFill>
                <a:srgbClr val="7427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515350" cy="4751387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sz="3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หากมีเอกสารใดไม่ครบให้แจ้งให้ผู้ยื่นคำขอทราบทันทีหรือภายใน  ไม่เกินเจ็ดวันนับแต่วันที่ได้รับคำขอ ในการแจ้งดังกล่าวให้เจ้าหน้าที่ทำเป็นหนังสือลงลายมือชื่อของผู้รับคำขอและระบุรายการเอกสาร</a:t>
            </a:r>
            <a:r>
              <a:rPr lang="th-TH" sz="3500" b="1" spc="-5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ที่ไม่ถูกต้องหรือยังไม่ครบถ้วนให้ผู้ยื่นคำขอทราบพร้อมทั้งบันทึก      การแจ้ง</a:t>
            </a:r>
            <a:r>
              <a:rPr lang="th-TH" sz="3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ดังกล่าวไว้ในกระบวนพิจารณาจัดทำคำสั่งทางปกครองนั้นด้วย</a:t>
            </a:r>
          </a:p>
          <a:p>
            <a:pPr marL="0" indent="0" algn="thaiDist">
              <a:buFont typeface="Arial" pitchFamily="34" charset="0"/>
              <a:buNone/>
              <a:defRPr/>
            </a:pPr>
            <a:r>
              <a:rPr lang="th-TH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เมื่อมีผู้ยื่นคำขอแก้ไขคำขอหรือจัดส่งเอกสารตามที่ระบุในการแจ้งตามวรรคสองครบถ้วนแล้ว เจ้าหน้าที่จะปฏิเสธไม่ดำเนินการตามคำขอเพราะเหตุยังขาดเอกสารอีกมิได้ เว้นแต่มีความจำเป็นเพื่อปฏิบัติให้ถูกต้องตามกฎหมายหรือกฎและได้รับความเห็นชอบจากผู้บังคับบัญชาเหนือตนขึ้นไปชั้นหนึ่งตามมาตรา 20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1223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พระราชบัญญัติวิธีปฏิบัติราชการทางปกครอง </a:t>
            </a:r>
            <a:b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(ฉบับที่ ๒) พ.ศ. ๒๕๕๗</a:t>
            </a:r>
            <a:endParaRPr lang="th-TH" sz="4800" dirty="0">
              <a:solidFill>
                <a:srgbClr val="9E35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1223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พระราชบัญญัติวิธีปฏิบัติราชการทางปกครอง </a:t>
            </a:r>
            <a:b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(ฉบับที่ ๒) พ.ศ. ๒๕๕๗</a:t>
            </a:r>
            <a:endParaRPr lang="th-TH" sz="4800" dirty="0">
              <a:solidFill>
                <a:srgbClr val="9E35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00213"/>
            <a:ext cx="8686800" cy="4824412"/>
          </a:xfrm>
        </p:spPr>
        <p:txBody>
          <a:bodyPr>
            <a:normAutofit lnSpcReduction="10000"/>
          </a:bodyPr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ในกรณีเช่นนี้ให้ผู้บังคับบัญชาดังกล่าวดำเนินการตรวจสอบข้อเท็จจริงโดยพลัน หากเห็นว่าเป็นความบกพร่องของเจ้าหน้าที่ให้ดำเนินการทางวินัยต่อไป</a:t>
            </a:r>
          </a:p>
          <a:p>
            <a:pPr marL="0" indent="0" algn="thaiDist">
              <a:buFont typeface="Arial" pitchFamily="34" charset="0"/>
              <a:buNone/>
              <a:defRPr/>
            </a:pPr>
            <a:r>
              <a:rPr lang="th-TH" dirty="0" smtClean="0">
                <a:solidFill>
                  <a:srgbClr val="000099"/>
                </a:solidFill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ผู้ยื่นคำขอต้องดำเนินการแก้ไขหรือส่งเอกสารเพิ่มเติมต่อเจ้าหน้าที่ภายในเวลาที่เจ้าหน้าที่กำหนดหรือภายในเวลาที่เจ้าหน้าที่อนุญาตให้ขยายออกไป เมื่อพ้นกำหนดเวลาดังกล่าวแล้ว หากผู้ยื่น  คำขอไม่แก้ไขหรือส่งเอกสารเพิ่มเติมให้ครบถ้วน ให้ถือว่าผู้ยื่นคำขอ ไม่ประสงค์ที่จะให้เจ้าหน้าที่ดำเนินการตามคำขอต่อไป ในกรณีเช่นนั้นให้เจ้าหน้าที่ส่งเอกสารคืนให้ผู้ยื่นคำขอพร้อมทั้งแจ้งสิทธิในการอุทธรณ์ให้ผู้ยื่นคำขอทราบ และบันทึกการดำเนินการดังกล่าวไว้”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1223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พระราชบัญญัติวิธีปฏิบัติราชการทางปกครอง </a:t>
            </a:r>
            <a:b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sz="4800" b="1" dirty="0" smtClean="0">
                <a:solidFill>
                  <a:srgbClr val="74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(ฉบับที่ ๒) พ.ศ. ๒๕๕๗</a:t>
            </a:r>
            <a:endParaRPr lang="th-TH" sz="4800" dirty="0">
              <a:solidFill>
                <a:srgbClr val="9E35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700213"/>
            <a:ext cx="8686800" cy="4824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 fontAlgn="auto">
              <a:spcAft>
                <a:spcPts val="0"/>
              </a:spcAft>
              <a:buFont typeface="Wingdings 2"/>
              <a:buNone/>
              <a:defRPr/>
            </a:pPr>
            <a:r>
              <a:rPr lang="th-TH" b="1" dirty="0" smtClean="0">
                <a:solidFill>
                  <a:srgbClr val="6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 4 ให้เพิ่มความต่อไปนี้เป็นมาตรา 39/1 แห่งพระราชบัญญัติวิธีปฏิบัติราชการทางปกครอง พ.ศ. 2539</a:t>
            </a:r>
          </a:p>
          <a:p>
            <a:pPr marL="0" indent="0" algn="thaiDist" fontAlgn="auto">
              <a:spcAft>
                <a:spcPts val="0"/>
              </a:spcAft>
              <a:buFont typeface="Wingdings 2"/>
              <a:buNone/>
              <a:defRPr/>
            </a:pPr>
            <a:r>
              <a:rPr lang="th-TH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“มาตรา 39/1 การออกคำสั่งทางปกครองเป็นหนังสือในเรื่องใด หากมิได้มีกฎหมายหรือกฎกำหนดระยะเวลาในการออกคำสั่งทางปกครองในเรื่องนั้นไว้เป็นประการอื่น ให้เจ้าหน้าที่ออกคำสั่งทางปกครองนั้นให้แล้วเสร็จภายในสามสิบวันนับแต่วันที่เจ้าหน้าที่ได้รับ คำขอและเอกสารถูกต้องครบถ้วน</a:t>
            </a:r>
          </a:p>
          <a:p>
            <a:pPr marL="0" indent="0" algn="thaiDist" fontAlgn="auto">
              <a:spcAft>
                <a:spcPts val="0"/>
              </a:spcAft>
              <a:buFont typeface="Wingdings 2"/>
              <a:buNone/>
              <a:defRPr/>
            </a:pPr>
            <a:r>
              <a:rPr lang="th-TH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ให้เป็นหน้าที่ของผู้บังคับบัญชาชั้นเหนือขึ้นไปของเจ้าหน้าที่   ที่จะกำกับดูแลให้เจ้าหน้าที่ดำเนินการให้เป็นไปตามวรรคหนึ่ง”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สาระสำคัญของกฎหมายว่าด้วยวิธีปฏิบัติราชการ</a:t>
            </a:r>
            <a:br>
              <a:rPr lang="th-TH" altLang="th-TH" b="1" smtClean="0"/>
            </a:br>
            <a:r>
              <a:rPr lang="th-TH" altLang="th-TH" b="1" smtClean="0"/>
              <a:t>ทางปกครอง</a:t>
            </a:r>
            <a:endParaRPr lang="th-TH" altLang="th-TH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379538"/>
            <a:ext cx="9144000" cy="52895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เหตุผลในการตรากฎหมาย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altLang="th-TH" sz="4000" b="1" smtClean="0"/>
              <a:t>ส่งเสริมประสิทธิภาพการใช้อำนาจทางปกครอง</a:t>
            </a:r>
          </a:p>
          <a:p>
            <a:pPr eaLnBrk="1" hangingPunct="1"/>
            <a:r>
              <a:rPr lang="th-TH" altLang="th-TH" sz="4000" b="1" smtClean="0"/>
              <a:t>กำหนดหลักเกณฑ์และขั้นตอนการดำเนินงานทางปกครอง</a:t>
            </a:r>
          </a:p>
          <a:p>
            <a:pPr eaLnBrk="1" hangingPunct="1"/>
            <a:r>
              <a:rPr lang="th-TH" altLang="th-TH" sz="4000" b="1" smtClean="0"/>
              <a:t>รอบคอบและไม่ผิดพลาด ทำให้เกิดความไว้วางใจฝ่ายปกครอง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altLang="th-TH" sz="4000" b="1" smtClean="0"/>
              <a:t>คุ้มครองสิทธิเสรีภาพของประชาชน</a:t>
            </a:r>
          </a:p>
          <a:p>
            <a:pPr eaLnBrk="1" hangingPunct="1"/>
            <a:r>
              <a:rPr lang="th-TH" altLang="th-TH" sz="4000" b="1" smtClean="0"/>
              <a:t>มีกระบวนการพิจารณาทางปกครองที่เป็นธรรม</a:t>
            </a:r>
          </a:p>
          <a:p>
            <a:pPr eaLnBrk="1" hangingPunct="1"/>
            <a:r>
              <a:rPr lang="th-TH" altLang="th-TH" sz="4000" b="1" smtClean="0"/>
              <a:t>มีโอกาสต่อสู้ป้องกันสิทธิของตน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หลักกฎหมายว่าด้วยกระบวนการพิจารณาทางปกครอง</a:t>
            </a:r>
            <a:endParaRPr lang="th-TH" altLang="th-TH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96" y="1628800"/>
          <a:ext cx="2736304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763688" y="1556792"/>
          <a:ext cx="36240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74848" y="764704"/>
          <a:ext cx="8229600" cy="8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203848" y="1340768"/>
          <a:ext cx="33843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347864" y="1628800"/>
          <a:ext cx="572412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660232" y="1669256"/>
          <a:ext cx="3336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0" name="5-Point Star 9"/>
          <p:cNvSpPr/>
          <p:nvPr/>
        </p:nvSpPr>
        <p:spPr>
          <a:xfrm>
            <a:off x="5724525" y="6308725"/>
            <a:ext cx="360363" cy="288925"/>
          </a:xfrm>
          <a:prstGeom prst="star5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0" y="476250"/>
            <a:ext cx="91440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th-TH" sz="3600" b="1"/>
              <a:t>เจ้าหน้าที่ทางปกครอง ตามมาตรา ๕ พระราชบัญญัติวิธีปฏิบัติราชการทางปกครอง พ.ศ.๒๕๓๙ หมายความว่า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/>
              <a:t>   “ บุคคล คณะบุคคล หรือนิติบุคคล ซึ่งใช้อำนาจหรือได้รับมอบหมายให้ใช้อำนาจทางปกครองของรัฐในการดำเนินการอย่างหนึ่งอย่างใดตามกฎหมายไม่ว่าจะเป็นการจัดตั้งขึ้นในระบบราชการ รัฐวิสาหกิจหรือกิจการอื่นของรัฐ หรือไม่ก็ตาม”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/>
              <a:t>         </a:t>
            </a:r>
            <a:r>
              <a:rPr lang="th-TH" altLang="th-TH" sz="3600" b="1" i="1" u="sng"/>
              <a:t>ต้องเป็นการใช้อำนาจทางปกครองของรัฐ </a:t>
            </a:r>
            <a:r>
              <a:rPr lang="th-TH" altLang="th-TH" sz="3600" b="1"/>
              <a:t>เช่น การใช้อำนาจทางปกครองตามกฎหมายว่าด้วยการทะเบียนราษฎร อาทิ การแจ้งเกิด แจ้งตาย หรือการเพิ่มชื่อในทะเบียนบ้าน เป็นต้น </a:t>
            </a:r>
            <a:r>
              <a:rPr lang="th-TH" altLang="th-TH" sz="3600" b="1" i="1" u="sng"/>
              <a:t>แต่ไม่รวมถึงอำนาจนิติบัญญัติและอำนาจตุลาการ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371475"/>
            <a:ext cx="9144000" cy="47863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คู่กรณีทางการปกครอง </a:t>
            </a:r>
            <a:r>
              <a:rPr lang="th-TH" altLang="th-TH" smtClean="0"/>
              <a:t>หมายความว่า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mtClean="0"/>
              <a:t>	“ผู้ยื่นคำขอหรือผู้คัดค้านคำขอ ผู้อยู่ในบังคับหรือจะอยู่ในบังคับของคำสั่งทางปกครอง และผู้ซึ่งได้เข้ามาในกระบวนการทางปกครอง เนื่องจากสิทธิของผู้นั้นจะถูกกระทบกระเทือนจากผลของคำสั่งทางปกครอง”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mtClean="0"/>
              <a:t>	มาตรา ๒๑ พระราชบัญญัติวิธีปฏิบัติราชการทางปกครอง พ.ศ.๒๕๓๙ บัญญัติว่า บุคคลธรรมดา คณะบุคคลหรือนิติบุคคล </a:t>
            </a:r>
            <a:r>
              <a:rPr lang="th-TH" altLang="th-TH" b="1" i="1" u="sng" smtClean="0"/>
              <a:t>อาจเป็นคู่กรณีในการพิจารณาทางปกครองได้ตามขอบเขตที่สิทธิของตนถูกกระทบกระเทือนหรืออาจถูกกระทบกระเทือนโดยมิอาจหลีกเลี่ยงได้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 i="1" smtClean="0"/>
              <a:t>    สรุป ทุกคนที่มีสิทธิเกี่ยวข้องกับเรื่องที่พิจารณาย่อมเป็นคู่กรณีได้ทั้งนั้น ไม่ว่าจะยื่นเข้าเองหรือเจ้าหน้าที่เรียกเข้ามา และไม่ว่าสิทธืของผู้นั้นจะถูกกระทบกระเทือนมากน้อยเพียงใด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5400" b="1" smtClean="0"/>
              <a:t>สิทธิของ </a:t>
            </a:r>
            <a:r>
              <a:rPr lang="en-US" altLang="th-TH" sz="5400" b="1" smtClean="0"/>
              <a:t>“</a:t>
            </a:r>
            <a:r>
              <a:rPr lang="th-TH" altLang="th-TH" sz="5400" b="1" smtClean="0"/>
              <a:t>คู่กรณี</a:t>
            </a:r>
            <a:r>
              <a:rPr lang="en-US" altLang="th-TH" sz="5400" b="1" smtClean="0"/>
              <a:t>”</a:t>
            </a:r>
            <a:endParaRPr lang="th-TH" altLang="th-TH" sz="5400" b="1" smtClean="0"/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สิทธิได้รับแจ้งผลกระทบต่อสิทธิ (ม.๓๐)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สิทธิมีทนายความหรือที่ปรึกษา (ม.๒๓)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สิทธิแต่งตั้งผู้ทำการแทน (ม.๒๔, ๒๕)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สิทธิได้รับคำแนะนำและได้รับแจ้งสิทธิในกระบวนพิจารณา (ม.๒๗)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สิทธิตรวจดูเอกสารของเจ้าหน้าที่ (ม.๓๑, ๓๒)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สิทธิได้รับทราบเหตุผลของคำสั่งทางปกครอง (ม.๓๗)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สิทธิได้รับแจ้ง สิทธิอุทธรณ์หรือโต้แย้งคำสั่งฯ (ม.๔๐)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5400" b="1" smtClean="0"/>
              <a:t>การให้สิทธิโต้แย้ง (หลักฟังความสองฝ่าย)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 smtClean="0"/>
              <a:t>	กรณีที่คำสั่งฯ อาจกระทบสิทธิของคู่กรณีต้องให้คู่กรณีมีโอกาสที่จะได้ทราบข้อเท็จจริงอย่างเพียงพอ และมีโอกาสโต้แย้งและแสดงพยานหลักฐานของตน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u="sng" dirty="0" smtClean="0"/>
              <a:t>ข้อยกเว้นของหลักฟังความสองฝ่าย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จำเป็นรีบด่วนเนิ่นช้าจะเสียหายร้ายแรง กระทบประโยชน์สาธารณะ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จะมีผลทำให้ระยะเวลาที่กฎหมาย/ กฎกำหนดไว้ในการทำคำสั่งฯ ต้องล่าช้า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เป็นข้อเท็จจริงที่คู่กรณีให้ไว้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โดยสภาพเห็นได้ชัดว่าการให้โอกาสไม่อาจกระทำได้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เมื่อเป็นมาตรการบังคับทางปกครอง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th-T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 smtClean="0"/>
              <a:t>ห้ามให้โอกาสข้างต้น ถ้าจะก่อให้เกิดผลเสียหายร้ายแรงต่อประโยชน์สาธารณะ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u="sng" smtClean="0"/>
              <a:t>วัตถุประสงค์</a:t>
            </a:r>
            <a:r>
              <a:rPr lang="th-TH" altLang="th-TH" b="1" smtClean="0"/>
              <a:t> เพื่อให้ผู้ศึกษาอบรมสามารถ</a:t>
            </a:r>
            <a:endParaRPr lang="th-TH" altLang="th-TH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2181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smtClean="0"/>
              <a:t>	</a:t>
            </a: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๑. เข้าใจสาระสำคัญของกฎหมายวิธีปฏิบัติราชการทางปกครองที่เกี่ยวกับงานทะเบียนราษฎรและบัตรประจำตัวประชาชน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๒. เข้าใจแนวทางปฏิบัติเกี่ยวกับการเปรียบเทียบคดีความผิดเกี่ยวกับงานทะเบียนราษฎรและบัตรประจำตัวประชาช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7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latin typeface="+mn-lt"/>
                <a:ea typeface="+mn-ea"/>
                <a:cs typeface="+mn-cs"/>
              </a:rPr>
              <a:t>การพิจารณาทางปกครอง หมายความว่า การเตรียมการและการดำเนินการของเจ้าหน้าที่เพื่อจัดให้มีคำสั่งทาง</a:t>
            </a:r>
            <a:r>
              <a:rPr lang="th-TH" b="1" dirty="0" smtClean="0">
                <a:latin typeface="+mn-lt"/>
                <a:ea typeface="+mn-ea"/>
                <a:cs typeface="+mn-cs"/>
              </a:rPr>
              <a:t>ปกครอง</a:t>
            </a:r>
            <a:endParaRPr lang="th-TH" b="1" dirty="0"/>
          </a:p>
        </p:txBody>
      </p:sp>
      <p:sp>
        <p:nvSpPr>
          <p:cNvPr id="21507" name="Content Placeholder 4"/>
          <p:cNvSpPr txBox="1">
            <a:spLocks/>
          </p:cNvSpPr>
          <p:nvPr/>
        </p:nvSpPr>
        <p:spPr bwMode="auto">
          <a:xfrm>
            <a:off x="0" y="1776413"/>
            <a:ext cx="91440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lvl="1" eaLnBrk="1" hangingPunct="1">
              <a:buFont typeface="Arial" pitchFamily="34" charset="0"/>
              <a:buChar char="•"/>
            </a:pPr>
            <a:r>
              <a:rPr lang="th-TH" altLang="th-TH" sz="4400" b="1"/>
              <a:t>หลักการไม่ยึดแบบพิธี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h-TH" altLang="th-TH" sz="4400" b="1"/>
              <a:t>หลักความรวดเร็วและอำนวยความสะดวกแก่ประชาชน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h-TH" altLang="th-TH" sz="4400" b="1"/>
              <a:t>หลักการใช้ภาษาไทย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h-TH" altLang="th-TH" sz="4400" b="1"/>
              <a:t>หลักการพิสูจน์ความจริงและการควบคุมดูแลการพิจารณาโดยเจ้าหน้าที่  </a:t>
            </a:r>
          </a:p>
          <a:p>
            <a:pPr eaLnBrk="1" hangingPunct="1"/>
            <a:endParaRPr lang="th-TH" altLang="th-TH" sz="4400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คำสั่งทางปกครอง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3887788" cy="5545136"/>
        </p:xfrm>
        <a:graphic>
          <a:graphicData uri="http://schemas.openxmlformats.org/drawingml/2006/table">
            <a:tbl>
              <a:tblPr/>
              <a:tblGrid>
                <a:gridCol w="3887788"/>
              </a:tblGrid>
              <a:tr h="647737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ลักษณะทั่วไป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98422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การใช้อำนาจตามกฎหมายของเจ้าหน้าที่ เช่น การสั่งการ การอนุญาต การอนุมัติ การวินิจฉัยอุทธรณ์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71678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2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มีผลสร้างนิติสัมพันธ์ระหว่างบุคคล/ กระทบสถานภาพของสิทธิหรือหน้าที่ของบุคคล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9179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3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มีผลเฉพาะกรณี และ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812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4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เป็นการกระทำที่มีผลไปสู่ภายนอกโดยตรง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71" name="Group 31"/>
          <p:cNvGraphicFramePr>
            <a:graphicFrameLocks noGrp="1"/>
          </p:cNvGraphicFramePr>
          <p:nvPr/>
        </p:nvGraphicFramePr>
        <p:xfrm>
          <a:off x="4356100" y="1268413"/>
          <a:ext cx="4608513" cy="5219700"/>
        </p:xfrm>
        <a:graphic>
          <a:graphicData uri="http://schemas.openxmlformats.org/drawingml/2006/table">
            <a:tbl>
              <a:tblPr/>
              <a:tblGrid>
                <a:gridCol w="4608513"/>
              </a:tblGrid>
              <a:tr h="64770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2"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กฎกระทรวงฉบับที่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การดำเนินการเกี่ยวกับการจัดหาหรือให้สิทธิประโยชน์ในกรณีดังนี้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การสั่งรับหรือไม่รับคำเสนอขายรับจ้าง แลกเปลี่ยน ให้เช่า ซื้อ เช่า หรือให้สิทธิประโยชน์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การอนุมัติสั่งซื้อ จ้าง แลกเปลี่ยน เช่า ขาย ให้เช่า หรือให้สิทธิประโยชน์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การสั่งยกเลิกกระบวนการพิจารณาคำเสนอหรือการดำเนินการอื่นใดในลักษณะเดียวกัน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การสั่งให้เป็นผู้ทิ้งงาน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2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การให้หรือไม่ให้ทุนการศึกษา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Smiley Face 5"/>
          <p:cNvSpPr/>
          <p:nvPr/>
        </p:nvSpPr>
        <p:spPr>
          <a:xfrm>
            <a:off x="4500563" y="2852738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Smiley Face 8"/>
          <p:cNvSpPr/>
          <p:nvPr/>
        </p:nvSpPr>
        <p:spPr>
          <a:xfrm>
            <a:off x="4500563" y="4005263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Smiley Face 9"/>
          <p:cNvSpPr/>
          <p:nvPr/>
        </p:nvSpPr>
        <p:spPr>
          <a:xfrm>
            <a:off x="4500563" y="4797425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Smiley Face 10"/>
          <p:cNvSpPr/>
          <p:nvPr/>
        </p:nvSpPr>
        <p:spPr>
          <a:xfrm>
            <a:off x="4500563" y="5661025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 txBox="1">
            <a:spLocks/>
          </p:cNvSpPr>
          <p:nvPr/>
        </p:nvSpPr>
        <p:spPr bwMode="auto">
          <a:xfrm>
            <a:off x="0" y="981075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th-TH" altLang="th-TH" sz="4000"/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>
                <a:latin typeface="+mn-lt"/>
                <a:ea typeface="+mn-ea"/>
                <a:cs typeface="+mn-cs"/>
              </a:rPr>
              <a:t>การอุทธรณ์คำสั่งทาง</a:t>
            </a:r>
            <a:r>
              <a:rPr lang="th-TH" sz="6000" b="1" dirty="0" smtClean="0">
                <a:latin typeface="+mn-lt"/>
                <a:ea typeface="+mn-ea"/>
                <a:cs typeface="+mn-cs"/>
              </a:rPr>
              <a:t>ปกครอง</a:t>
            </a:r>
            <a:endParaRPr lang="th-TH" sz="6000" dirty="0"/>
          </a:p>
        </p:txBody>
      </p:sp>
      <p:sp>
        <p:nvSpPr>
          <p:cNvPr id="23556" name="Content Placeholder 3"/>
          <p:cNvSpPr>
            <a:spLocks noGrp="1"/>
          </p:cNvSpPr>
          <p:nvPr>
            <p:ph idx="1"/>
          </p:nvPr>
        </p:nvSpPr>
        <p:spPr>
          <a:xfrm>
            <a:off x="0" y="1782763"/>
            <a:ext cx="9144000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400" b="1" smtClean="0"/>
              <a:t>	“ กรณีที่มีกฎหมายเฉพาะบัญญัติให้คำสั่งทางปกครองใดมีขั้นตอนและระยะเวลาอุทธรณ์หรือโต้แย้งไว้แล้วเช่นใด คู่กรณีก็ต้องปฏิบัติตามขั้นตอนและระยะเวลาที่กฎหมายเฉพาะนั้นบัญญัติไว้ มาตรา ๓ วรรคสอง พระราชบัญญัติวิธีปฏิบัติราชการทางปกครอง พ.ศ.๒๕๓๙ 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800" b="1" smtClean="0"/>
              <a:t>การยื่นอุทธรณ์และกำหนดระยะเวลาอุทธรณ์</a:t>
            </a:r>
            <a:br>
              <a:rPr lang="th-TH" altLang="th-TH" sz="4800" b="1" smtClean="0"/>
            </a:br>
            <a:r>
              <a:rPr lang="th-TH" altLang="th-TH" sz="4800" b="1" smtClean="0"/>
              <a:t>คำสั่งทางปกครอง</a:t>
            </a:r>
            <a:endParaRPr lang="th-TH" altLang="th-TH" sz="4800" smtClean="0"/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250825" y="1484313"/>
            <a:ext cx="871378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th-TH" altLang="th-TH" sz="4000" b="1"/>
              <a:t>     </a:t>
            </a:r>
          </a:p>
          <a:p>
            <a:pPr eaLnBrk="1" hangingPunct="1"/>
            <a:r>
              <a:rPr lang="th-TH" altLang="th-TH" sz="4000" b="1"/>
              <a:t>ผู้มีสิทธิยื่นอุทธรณ์ (มาตรา ๔๔)</a:t>
            </a:r>
          </a:p>
          <a:p>
            <a:pPr eaLnBrk="1" hangingPunct="1"/>
            <a:r>
              <a:rPr lang="th-TH" altLang="th-TH" sz="4000" b="1"/>
              <a:t>ผู้ที่จะรับอุทธรณ์คำสั่ง (มาตรา ๔๔ วรรคหนึ่ง)</a:t>
            </a:r>
          </a:p>
          <a:p>
            <a:pPr eaLnBrk="1" hangingPunct="1"/>
            <a:r>
              <a:rPr lang="th-TH" altLang="th-TH" sz="4000" b="1"/>
              <a:t>กำหนดระยะเวลาอุทธรณ์คำสั่งทางปกครอง (มาตรา ๔๔     วรรคหนึ่ง)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0" y="115888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th-TH" b="1"/>
              <a:t>	</a:t>
            </a:r>
            <a:r>
              <a:rPr lang="th-TH" altLang="th-TH" b="1" u="sng"/>
              <a:t>รูปแบบของคำอุทธรณ์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/>
              <a:t>    คำอุทธรณ์ต้องทำเป็นหนังสือโดยระบุข้อโต้แย้งและข้อเท็จจริงหรือข้อกฎหมายที่อ้างอิงประกอบด้วย (มาตรา ๔๔ วรรคสอง)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/>
              <a:t>     </a:t>
            </a:r>
            <a:r>
              <a:rPr lang="th-TH" altLang="th-TH" b="1" u="sng"/>
              <a:t>การพิจารณาอุทธรณ์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/>
              <a:t>   ให้เจ้าหน้าที่พิจารณาคำอุทธรณ์และแจ้งผู้อุทธรณ์โดยไม่ชักช้า แต่ต้องไม่เกินสามสิบวันนับแต่วันที่ได้รับอุทธรณ์ ในกรณีที่เห็นด้วยกับคำอุทธรณ์ไม่ว่าทั้งหมดหรือบางส่วนก็ให้ดำเนินการเปลี่ยนแปลงคำสั่งทางปกครองตามความเห็นของตนภายในกำหนดเวลาดังกล่าวด้วย (มาตรา ๔๕ วรรคหนึ่ง)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/>
              <a:t>     ถ้าไม่เห็นด้วยกับคำอุทธรณ์ไม่ว่าทั้งหมดหรือบางส่วนก็ให้รายงานถึงผู้มีอำนาจพิจารณาอุทธรณ์ภายในกำหนดเวลาตามวรรคหนึ่ง และต้องพิจารณาภายในสามสิบวันนับแต่วันที่ได้รับรายงาน ถ้ามีเหตุจำเป็นให้ขยายได้อีกไม่เกินสามสิบวันนับแต่วันที่ครบกำหนดดังกล่าว (มาตรา ๔๕ วรรคสอง)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th-TH" altLang="th-TH" sz="6000" b="1" smtClean="0"/>
              <a:t>ระยะเวลาและอายุความ</a:t>
            </a:r>
            <a:endParaRPr lang="th-TH" altLang="th-TH" sz="60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07365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การพิจารณาออกคำสั่งทางปกครองและการบังคับตามคำสั่งทางปกครองจำเป็นต้องมีระยะเวลาเข้ามาเกี่ยวข้อง การนับระยะเวลาหากกำหนดเป็นวัน สัปดาห์ เดือน หรือปี มิให้นับวันแรกแห่งระยะเวลารวมเข้าไปด้วย เว้นแต่จะได้เริ่มการในวันนั้นหรือมีกำหนดเป็นอย่างอื่นโดยเจ้าหน้าที่ (มาตรา ๖๔ วรรคหนึ่ง)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b="1" smtClean="0"/>
          </a:p>
          <a:p>
            <a:pPr eaLnBrk="1" hangingPunct="1"/>
            <a:r>
              <a:rPr lang="th-TH" altLang="th-TH" b="1" smtClean="0"/>
              <a:t>ถ้ากำหนดเวลาที่สั้นกว่าวัน ให้ใช้ตามกฎหมายแพ่งและพาณิชย์ คือนับระยะเวลาโดยละเอียดเป็นชั่วโมง นาที ตามความเป็นจริง</a:t>
            </a:r>
          </a:p>
          <a:p>
            <a:pPr eaLnBrk="1" hangingPunct="1"/>
            <a:endParaRPr lang="th-TH" altLang="th-TH" b="1" smtClean="0"/>
          </a:p>
          <a:p>
            <a:pPr eaLnBrk="1" hangingPunct="1"/>
            <a:r>
              <a:rPr lang="th-TH" altLang="th-TH" b="1" i="1" u="sng" smtClean="0"/>
              <a:t>ในกรณีที่วันสุดท้ายของกำหนดเวลาเป็นวันหยุดและเป็นเรื่องที่เจ้าหน้าที่ต้องมีหน้าที่ต้องกระทำการนั้น ให้นับวันหยุดรวมเข้ากับระยะเวลาด้วยเพื่อมิให้ยืดเวลาการปฏิบัติให้แก่เจ้าหน้าที่ (มาตรา ๖๔ วรรคสอง)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115888"/>
            <a:ext cx="9144000" cy="6481762"/>
          </a:xfrm>
        </p:spPr>
        <p:txBody>
          <a:bodyPr/>
          <a:lstStyle/>
          <a:p>
            <a:pPr eaLnBrk="1" hangingPunct="1"/>
            <a:r>
              <a:rPr lang="th-TH" altLang="th-TH" sz="4000" b="1" smtClean="0"/>
              <a:t>ระยะเวลาที่กำหนดไว้ในคำสั่งของเจ้าหน้าที่ อาจพิจารณาขยายได้ โดยกำหนดให้มีผลย้อนหลัง ถ้าการสิ้นสุดตามระยะเวลาจะก่อให้เกิดความไม่เป็นธรรม (มาตรา ๖๕)</a:t>
            </a:r>
          </a:p>
          <a:p>
            <a:pPr eaLnBrk="1" hangingPunct="1"/>
            <a:endParaRPr lang="th-TH" altLang="th-TH" sz="4000" b="1" smtClean="0"/>
          </a:p>
          <a:p>
            <a:pPr eaLnBrk="1" hangingPunct="1"/>
            <a:r>
              <a:rPr lang="th-TH" altLang="th-TH" sz="4000" b="1" smtClean="0"/>
              <a:t>ผู้ที่ต้องกระทำการใดภายในเวลาที่กำหนดไม่สามารถกระทำการภายในเวลาดังกล่าวได้โดยมิใช่ความผิดของตน เจ้าหน้าที่อาจขยายระยะเวลาดำเนินการส่วนหนึ่งส่วนใดที่กล่าวมาแล้วเสียใหม่ได้   ทั้งนี้ ต้องยื่นขอภายในสิบห้าวันนับแต่พฤติการณ์นั้นได้สิ้นสุดลง (มาตรา ๖๖)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altLang="th-TH" sz="6600" b="1" smtClean="0"/>
              <a:t>อายุความ</a:t>
            </a:r>
            <a:endParaRPr lang="th-TH" altLang="th-TH" sz="660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499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โดยปกติอายุความฟ้องคดีย่อมนับเดินไปตลอดเวลา แต่หากผู้ได้รับคำสั่งทางปกครองหรือผู้ถูกบังคับทางปกครองไม่พอใจคำสั่งหรือคำบังคับดังกล่าวได้ยื่นอุทธรณ์ตามกฎหมายนี้หรือยื่นคำขอต่อคณะกรรมการการวินิจฉัยข้อพิพาทหรือคณะกรรมการวินิจฉัยร้องทุกข์ตามกฎหมายว่าด้วยคณะกรรมการกฤษฏีกา อายุความย่อมสะดุดหยุดลง คือ ไม่นับเดินระหว่างนั้นจนกว่าจะมีการพิจารณาถึงที่สุด (ไม่กระทบถึงอายุความในการฟ้องคดีต่อศาลปกครอง) มาตรา ๖๗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5400" b="1" smtClean="0"/>
              <a:t>การแจ้ง</a:t>
            </a:r>
            <a:endParaRPr lang="th-TH" altLang="th-TH" sz="54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5435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</a:t>
            </a:r>
            <a:r>
              <a:rPr lang="th-TH" altLang="th-TH" sz="4400" b="1" smtClean="0"/>
              <a:t>การแจ้งอาจกระทำด้วยวาจา</a:t>
            </a: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</a:t>
            </a:r>
            <a:r>
              <a:rPr lang="th-TH" altLang="th-TH" sz="4400" b="1" smtClean="0"/>
              <a:t>การแจ้งกระทำเป็นหนังสือ</a:t>
            </a: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</a:t>
            </a:r>
            <a:r>
              <a:rPr lang="th-TH" altLang="th-TH" sz="3600" b="1" smtClean="0"/>
              <a:t>การแจ้งเป็นหนังสือจะมีผลตั้งแต่ส่งหนังสือให้ถึงผู้รับ ไม่ว่าจะส่งต่อหน้าผู้รับนั้นหรือส่งไปยังภูมิลำเนา ซึ่งรวมไปถึงที่อยู่ที่ได้ให้ไว้ต่อเจ้าหน้าที่ด้วย ในกรณีที่ผู้รับไม่ยอมรับ หรือไม่พบผู้รับและได้มีการวางหรือปิดหนังสือนั้นไว้ต่อหน้าเจ้าพนักงาน ก็ถือว่าได้รับแจ้งแล้ว</a:t>
            </a:r>
          </a:p>
          <a:p>
            <a:pPr eaLnBrk="1" hangingPunct="1"/>
            <a:endParaRPr lang="th-TH" altLang="th-TH" sz="4000" b="1" smtClean="0"/>
          </a:p>
        </p:txBody>
      </p:sp>
      <p:sp>
        <p:nvSpPr>
          <p:cNvPr id="4" name="Right Arrow 3"/>
          <p:cNvSpPr/>
          <p:nvPr/>
        </p:nvSpPr>
        <p:spPr>
          <a:xfrm>
            <a:off x="395288" y="1144588"/>
            <a:ext cx="5048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ight Arrow 5"/>
          <p:cNvSpPr/>
          <p:nvPr/>
        </p:nvSpPr>
        <p:spPr>
          <a:xfrm>
            <a:off x="395288" y="1936750"/>
            <a:ext cx="504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5-Point Star 7"/>
          <p:cNvSpPr/>
          <p:nvPr/>
        </p:nvSpPr>
        <p:spPr>
          <a:xfrm>
            <a:off x="539750" y="3429000"/>
            <a:ext cx="4318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3609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        กฎกระทรวง ฉบับที่ ๑๑ (พ.ศ.๒๕๔๒) ออกตามความในพระราชบัญญัติวิธีปฏิบัติราชการทางปกครอง พ.ศ.๒๕๓๙  กำหนดเจ้าพนักงานที่จะเป็นพยาน</a:t>
            </a:r>
            <a:r>
              <a:rPr lang="th-TH" altLang="th-TH" sz="3600" b="1" i="1" u="sng" smtClean="0"/>
              <a:t>ในการวางหนังสือหรือปิดหนังสือเพื่อแจ้งคำสั่งทางปกครอง การนัดพิจารณา หรือการอื่นที่จะต้องแจ้งให้ผู้ที่เกี่ยวข้องทราบ ในกรณีที่ผู้รับไม่ยอมรับหรือไม่มีผู้รับ</a:t>
            </a:r>
            <a:r>
              <a:rPr lang="th-TH" altLang="th-TH" sz="3600" b="1" smtClean="0"/>
              <a:t>) ประกอบด้วย เจ้าพนักงานตำรวจ ข้าราชการส่วนกลาง เจ้าพนักงานผู้มีหน้าที่รับผิดชอบในเขตพื้นที่ อาทิ กำนัน แพทย์ประจำตำบล สารวัตรกำนัน ผู้ใหญ่บ้าน ผู้ช่วยผู้ใหญ่บ้าน ข้าราชการส่วนท้องถิ่นหรือพนักงานส่วนท้องถิ่น ข้าราชการประจำอำเภอหรือจังหวัด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68313" y="765175"/>
            <a:ext cx="574675" cy="5032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21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u="sng" smtClean="0"/>
              <a:t>ขอบเขตการศึกษา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๑. ศึกษาสาระสำคัญของกฎหมาย ประกอบด้วย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พ.ร.บ.วิธีปฏิบัติราชการทางปกครอง พ.ศ.๒๕๓๙ และที่แก้ไขเพิ่มเติม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กฎกระทรวงกำหนดหลักเกณฑ์และวิธีการโต้แย้งหรือชี้แจง  ข้อเท็จจริง การอุทธรณ์และการพิจารณาอุทธรณ์คำสั่งของนายทะเบียน พ.ศ.๒๕๕๑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การเปรียบเทียบคดีความผิดงานทะเบียนราษฎรและบัตรฯ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๒. ตัวอย่างกรณีศึกษาที่สำนักทะเบียนหารือแนวทางปฏิบัติเกี่ยวกับการอุทธรณ์คำสั่งนายทะเบียน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84213" y="1700213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5-Point Star 4"/>
          <p:cNvSpPr/>
          <p:nvPr/>
        </p:nvSpPr>
        <p:spPr>
          <a:xfrm>
            <a:off x="684213" y="3141663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708025" y="4797425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57927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การส่งทางไปรษณีย์ตอบรับ และในกรณีจำเป็น การส่งทางโทรสาร ก็เป็นวิธีการที่กฎหมายรับรองด้วย </a:t>
            </a:r>
            <a:br>
              <a:rPr lang="th-TH" altLang="th-TH" sz="3600" b="1" smtClean="0"/>
            </a:br>
            <a:r>
              <a:rPr lang="th-TH" altLang="th-TH" sz="3600" b="1" smtClean="0"/>
              <a:t>(มาตรา ๗๑ และ มาตรา ๗๔)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	ได้รับแจ้งเมื่อครบกำหนด ๗ วันนับแต่วันส่งสำหรับกรณีภายในประเทศ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	ได้รับแจ้งเมื่อครบกำหนด ๑๕ วันนับแต่วันส่งสำหรับกรณีส่งไปยังต่างประเทศ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	เว้นแต่จะมีการพิสูจน์ได้ว่าไม่มีการได้รับหรือได้รับก่อนหรือหลังจากวันนั้น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5288" y="2133600"/>
            <a:ext cx="431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Right Arrow 4"/>
          <p:cNvSpPr/>
          <p:nvPr/>
        </p:nvSpPr>
        <p:spPr>
          <a:xfrm>
            <a:off x="395288" y="3357563"/>
            <a:ext cx="4318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ight Arrow 5"/>
          <p:cNvSpPr/>
          <p:nvPr/>
        </p:nvSpPr>
        <p:spPr>
          <a:xfrm>
            <a:off x="395288" y="4652963"/>
            <a:ext cx="5048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0" y="522288"/>
            <a:ext cx="9144000" cy="63357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		การปิดประกาศไว้ ณ ที่ทำการของเจ้าหน้าที่และที่ว่าการอำเภอที่ผู้รับมีภูมิลำเนาก็สามารถกระทำได้ หากเป็นกรณีที่มีผู้รับเกิน ๕๐ คน สำหรับการประกาศหนังสือพิมพ์ซึ่งแพร่หลายในท้องถิ่นก็สามารถกระทำได้ในกรณีที่ไม่รู้ตัวผู้รับหรือภูมิลำเนาหรือในกรณีที่มีผู้รับเกิน ๑๐๐ คน </a:t>
            </a:r>
            <a:br>
              <a:rPr lang="th-TH" altLang="th-TH" b="1" smtClean="0"/>
            </a:br>
            <a:r>
              <a:rPr lang="th-TH" altLang="th-TH" b="1" smtClean="0"/>
              <a:t>(มาตรา ๗๒ และมาตรา ๗๓)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    	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		กรณีปิดประกาศ หรือประกาศในหนังสือพิมพ์ ให้ถือว่าได้รับแจ้งเมื่อล่วงพ้นระยะเวลา ๑๕ วันนับแต่วันที่ได้แจ้งโดยวิธีดังกล่าว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b="1" smtClean="0"/>
              <a:t>		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8313" y="3716338"/>
            <a:ext cx="3587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5400" b="1" smtClean="0"/>
              <a:t>การบังคับทางปกครอง</a:t>
            </a:r>
            <a:endParaRPr lang="th-TH" altLang="th-TH" sz="54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6418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		สาระสำคัญในภาพรวม กฎหมายปกครองที่ให้อำนาจเจ้าหน้าที่ของรัฐมีอำนาจออกคำสั่ง ออกใบอนุญาตหรือใช้มาตรการฝ่ายปกครองใด ๆ ก็เพื่อให้วัตถุประสงค์ของการตรากฎหมายนั้น ๆ บรรลุวัตถุประสงค์ โดยทั่วไปแล้วการที่เจ้าหน้าที่ฝ่ายปกครองจะใช้มาตรการใด ๆ กับประชาชนในลักษณะการบังคับการต่าง ๆ นั้นเจ้าหน้าที่ฝ่ายปกครองจะต้องออกนิติกรรมทางปกครองให้ประชาชนผู้ปฏิบัติตามกฎหมายได้ทราบล่วงหน้าก่อน หากผู้รับนิติกรรมทางปกครองไม่เห็นด้วยหรือมีข้อโต้แย้งคัดค้าน ก็ชอบที่จะโต้แย้งคัดค้านตามขั้นตอนที่กฎหมายกำหนดไว้ได้ แต่ถ้าไม่ใช้สิทธิดังกล่าวภายในกำหนดเวลา เจ้าหน้าที่ฝ่ายปกครองก็ชอบที่จะใช้มาตรการต่าง ๆ ที่กฎหมายกำหนดไว้ให้บังคับการให้บรรลุวัตถุประสงค์ หรือเจตนารมณ์แห่งกฎหมายนั้น ๆ ต่อไป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507412" cy="58658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th-TH" altLang="th-TH" b="1" smtClean="0"/>
          </a:p>
          <a:p>
            <a:pPr algn="ctr" eaLnBrk="1" hangingPunct="1">
              <a:buFont typeface="Arial" pitchFamily="34" charset="0"/>
              <a:buNone/>
            </a:pPr>
            <a:endParaRPr lang="th-TH" altLang="th-TH" b="1" smtClean="0"/>
          </a:p>
          <a:p>
            <a:pPr algn="ctr" eaLnBrk="1" hangingPunct="1">
              <a:buFont typeface="Arial" pitchFamily="34" charset="0"/>
              <a:buNone/>
            </a:pPr>
            <a:endParaRPr lang="th-TH" altLang="th-TH" b="1" smtClean="0"/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b="1" smtClean="0"/>
              <a:t>จบสาระสำคัญภาค วิปกครองที่จะเป็นพื้นฐานการศึกษากฎกระทรวง กำหนดหลักเกณฑ์และวิธีการเกี่ยวกับการโต้แย้งหรือชี้แจงข้อเท็จจริง การอุทธรณ์และการพิจารณาอุทธรณ์คำสั่งของนายทะเบียน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b="1" smtClean="0"/>
              <a:t>พ.ศ.๒๕๕๑</a:t>
            </a:r>
          </a:p>
          <a:p>
            <a:endParaRPr lang="th-TH" altLang="th-TH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/>
              <a:t>กฎกระทรวงกำหนดหลักเกณฑ์และวิธีการโต้แย้งหรือชี้แจงข้อเท็จจริง การอุทธรณ์และการพิจารณาอุทธรณ์คำสั่งของนายทะเบียน พ.ศ.๒๕๕๑</a:t>
            </a:r>
            <a:endParaRPr lang="th-TH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50825" y="1163638"/>
            <a:ext cx="8713788" cy="47863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ขอบเขตสาระสำคัญ</a:t>
            </a:r>
          </a:p>
          <a:p>
            <a:pPr eaLnBrk="1" hangingPunct="1"/>
            <a:r>
              <a:rPr lang="th-TH" altLang="th-TH" sz="3600" b="1" smtClean="0"/>
              <a:t>หนึ่ง หลักเกณฑ์และวิธีการเกี่ยวกับการโต้แย้งหรือชี้แจงข้อเท็จจริง</a:t>
            </a:r>
          </a:p>
          <a:p>
            <a:pPr eaLnBrk="1" hangingPunct="1"/>
            <a:r>
              <a:rPr lang="th-TH" altLang="th-TH" sz="3600" b="1" smtClean="0"/>
              <a:t>สอง การอุทธรณ์</a:t>
            </a:r>
          </a:p>
          <a:p>
            <a:pPr eaLnBrk="1" hangingPunct="1"/>
            <a:r>
              <a:rPr lang="th-TH" altLang="th-TH" sz="3600" b="1" smtClean="0"/>
              <a:t>สาม การพิจารณาอุทธรณ์คำสั่งของนายทะเบียน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4000" b="1" smtClean="0"/>
              <a:t>ที่มาของกฎกระทรวง</a:t>
            </a:r>
          </a:p>
          <a:p>
            <a:pPr eaLnBrk="1" hangingPunct="1"/>
            <a:r>
              <a:rPr lang="th-TH" altLang="th-TH" sz="3800" b="1" smtClean="0"/>
              <a:t>กฎกระทรวงกำหนดหลักเกณฑ์และวิธีการเกี่ยวกับการโต้แย้งหรือชี้แจงข้อเท็จจริง การอุทธรณ์และการพิจารณาอุทธรณ์คำสั่งนายทะเบียน พ.ศ.๒๕๕๑</a:t>
            </a:r>
          </a:p>
          <a:p>
            <a:pPr eaLnBrk="1" hangingPunct="1"/>
            <a:endParaRPr lang="th-TH" altLang="th-TH" sz="3800" b="1" smtClean="0"/>
          </a:p>
          <a:p>
            <a:pPr eaLnBrk="1" hangingPunct="1"/>
            <a:r>
              <a:rPr lang="th-TH" altLang="th-TH" sz="3800" b="1" smtClean="0"/>
              <a:t>มาตรา ๗ และ มาตรา ๑๐ วรรคสี่ พระราชบัญญัติการทะเบียนราษฎร พ.ศ.๒๕๓๔ แก้ไขเพิ่มเติม ฉบับที่ ๒ พ.ศ.๒๕๕๑</a:t>
            </a:r>
          </a:p>
          <a:p>
            <a:pPr eaLnBrk="1" hangingPunct="1"/>
            <a:endParaRPr lang="th-TH" altLang="th-TH" sz="3800" b="1" smtClean="0"/>
          </a:p>
          <a:p>
            <a:pPr eaLnBrk="1" hangingPunct="1"/>
            <a:r>
              <a:rPr lang="th-TH" altLang="th-TH" sz="3800" b="1" smtClean="0"/>
              <a:t>มาตรา ๓ พระราชบัญญัติวิธีปฏิบัติราชการทางการปกครอง พ.ศ.๒๕๓๙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3800" smtClean="0"/>
          </a:p>
        </p:txBody>
      </p:sp>
      <p:sp>
        <p:nvSpPr>
          <p:cNvPr id="5" name="Down Arrow 4"/>
          <p:cNvSpPr/>
          <p:nvPr/>
        </p:nvSpPr>
        <p:spPr>
          <a:xfrm>
            <a:off x="4356100" y="2420938"/>
            <a:ext cx="792163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Down Arrow 5"/>
          <p:cNvSpPr/>
          <p:nvPr/>
        </p:nvSpPr>
        <p:spPr>
          <a:xfrm>
            <a:off x="4356100" y="4508500"/>
            <a:ext cx="8636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หลักเกณฑ์และวิธีการเกี่ยวกับการโต้แย้ง</a:t>
            </a:r>
            <a:br>
              <a:rPr lang="th-TH" altLang="th-TH" b="1" smtClean="0"/>
            </a:br>
            <a:r>
              <a:rPr lang="th-TH" altLang="th-TH" b="1" smtClean="0"/>
              <a:t>หรือชี้แจงข้อเท็จจริง</a:t>
            </a:r>
            <a:endParaRPr lang="th-TH" altLang="th-TH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595438"/>
            <a:ext cx="9144000" cy="500221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		กรณีที่ ๑ นายทะเบียนอำเภอหรือนายทะเบียนท้องถิ่น</a:t>
            </a:r>
            <a:r>
              <a:rPr lang="th-TH" altLang="th-TH" sz="3600" b="1" i="1" u="sng" smtClean="0"/>
              <a:t>สั่งระงับ</a:t>
            </a:r>
            <a:r>
              <a:rPr lang="th-TH" altLang="th-TH" sz="3600" b="1" i="1" smtClean="0"/>
              <a:t>การเคลื่อนไหวรายการทะเบียนราษฎรไว้ก่อน </a:t>
            </a:r>
            <a:r>
              <a:rPr lang="th-TH" altLang="th-TH" sz="3600" b="1" i="1" u="sng" smtClean="0"/>
              <a:t>โดยมีเหตุอันควรสงสัยว่า </a:t>
            </a:r>
            <a:r>
              <a:rPr lang="th-TH" altLang="th-TH" sz="3600" b="1" smtClean="0"/>
              <a:t>การดำเนินการแจ้ง การรับแจ้ง การบันทึก หรือการลงรายการเพื่อจัดทำ	หลักฐานทะเบียนราษฎรใดดำเนินการไปโดยมิชอบด้วยกฎหมาย ระเบียบหรืออำพรางข้อเท็จจริง หรือมีรายการข้อความผิดไปจากความเป็นจริง </a:t>
            </a:r>
            <a:r>
              <a:rPr lang="th-TH" altLang="th-TH" sz="3600" b="1" i="1" u="sng" smtClean="0"/>
              <a:t>(ต้องเป็นเหตุอันควรสงสัยที่อยู่บนพื้นฐานของความสุจริตมิใช่เป็นการกลั่นแกล้ง)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(กฎกระทรวงฯ ข้อ ๑)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th-TH" altLang="th-TH" sz="4000" b="1" smtClean="0"/>
              <a:t>วิธีการแจ้งคำสั่งของนายทะเบียนอำเภอหรือนายทะเบียนท้องถิ่น</a:t>
            </a:r>
            <a:endParaRPr lang="th-TH" altLang="th-TH" sz="40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หนึ่ง  มีหนังสือแจ้งภายใน ๓ วัน </a:t>
            </a:r>
            <a:r>
              <a:rPr lang="th-TH" altLang="th-TH" sz="3600" b="1" i="1" u="sng" smtClean="0"/>
              <a:t>นับแต่วันที่มีคำสั่ง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สอง   คู่กรณีมีโอกาสโต้แย้งหรือชี้แจงข้อเท็จจริงภายใน ๓๐ วัน </a:t>
            </a:r>
            <a:r>
              <a:rPr lang="th-TH" altLang="th-TH" sz="3600" b="1" i="1" u="sng" smtClean="0"/>
              <a:t>นับแต่วันที่ได้รับแจ้งคำสั่ง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3600" b="1" i="1" u="sng" smtClean="0"/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(การนับวัน การส่ง นำวิปกครองมาตรา ๖๙ มาตรา ๗๐ มาตรา ๗๑ มาใช้)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(กฎกระทรวงฯ ข้อ ๒ วรรคหนึ่ง)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th-TH" altLang="th-TH" smtClean="0"/>
              <a:t>การแจ้ง</a:t>
            </a:r>
            <a:r>
              <a:rPr lang="th-TH" altLang="th-TH" b="1" i="1" u="sng" smtClean="0"/>
              <a:t>ให้ทำเป็นหนังสือ โดยอย่างน้อย</a:t>
            </a:r>
            <a:r>
              <a:rPr lang="th-TH" altLang="th-TH" smtClean="0"/>
              <a:t>ต้องประกอบด้วย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893175" cy="4857750"/>
          </a:xfrm>
        </p:spPr>
        <p:txBody>
          <a:bodyPr/>
          <a:lstStyle/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ข้อเท็จจริงหรือเหตุผลที่ทำให้เชื่อว่ามีการกระทำโดยมิชอบ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ข้อกฎหมายหรือระเบียบที่เกี่ยวข้อง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ข้อพิจารณาและข้อสนับสนุนในการ</a:t>
            </a:r>
            <a:r>
              <a:rPr lang="th-TH" altLang="th-TH" sz="2800" b="1" i="1" u="sng" smtClean="0"/>
              <a:t>ใช้ดุลพินิจ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สิทธิในการแต่งตั้งบุคคลอื่นให้ดำเนินการโต้แย้งหรือชี้แจงข้อเท็จจริงแทน (เช่น ตั้งทนายความ หรือผู้ที่ตนไว้วางใจโดยต้องมีหนังสือมอบหมายหรือมอบอำนาจให้ดำเนินการแทน)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สิทธิในการขอดู</a:t>
            </a:r>
            <a:r>
              <a:rPr lang="th-TH" altLang="th-TH" sz="2800" b="1" i="1" u="sng" smtClean="0"/>
              <a:t>เอกสารที่จำเป็น</a:t>
            </a:r>
            <a:r>
              <a:rPr lang="th-TH" altLang="th-TH" sz="2800" b="1" smtClean="0"/>
              <a:t>สำหรับการโต้แย้งหรือชี้แจงข้อเท็จจริงเพื่อ</a:t>
            </a:r>
            <a:r>
              <a:rPr lang="th-TH" altLang="th-TH" sz="2800" b="1" i="1" u="sng" smtClean="0"/>
              <a:t>ป้องกันสิทธิของตน (</a:t>
            </a:r>
            <a:r>
              <a:rPr lang="th-TH" altLang="th-TH" sz="2800" b="1" smtClean="0"/>
              <a:t>เช่นขอดูเอกสารที่อยู่ในความครอบครองของราชการที่ต้องเกี่ยวข้องกับเรื่องที่กระทบสิทธิของตนและเป็นเอกสารที่จำเป็นเพราะตนไม่อาจจะทราบได้จากแหล่งข้อมูลอื่น ๆ )   (กฎกระทรวงฯ ข้อ ๒ วรรคสอง)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38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5400" b="1" smtClean="0"/>
              <a:t>การโต้แย้งหรือชี้แจงของคู่กรณี </a:t>
            </a:r>
            <a:endParaRPr lang="th-TH" altLang="th-TH" sz="540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เมื่อคู่กรณีได้รับหนังสือแล้วต้องดำเนินการดังนี้</a:t>
            </a:r>
          </a:p>
          <a:p>
            <a:pPr algn="ctr"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๑. จะชี้แจงเป็นหนังสือลงลายมือชื่อไว้เป็นหลักฐาน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๒. หรือจะโต้แย้งหรือชี้แจงด้วยวาจาก็ได้โดยนายทะเบียนอำเภอหรือนายทะเบียนท้องถิ่นบันทึกคำชี้แจงไว้และให้คู่กรณีลงลายมือชื่อไว้เป็นหลักฐาน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(กฎกระทรวงฯ ข้อ ๓)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39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655763"/>
          </a:xfrm>
        </p:spPr>
        <p:txBody>
          <a:bodyPr/>
          <a:lstStyle/>
          <a:p>
            <a:endParaRPr lang="th-TH" altLang="th-TH" sz="4000" b="1" smtClean="0"/>
          </a:p>
        </p:txBody>
      </p:sp>
      <p:sp>
        <p:nvSpPr>
          <p:cNvPr id="4" name="Rounded Rectangle 3"/>
          <p:cNvSpPr/>
          <p:nvPr/>
        </p:nvSpPr>
        <p:spPr>
          <a:xfrm>
            <a:off x="550863" y="584200"/>
            <a:ext cx="8135937" cy="129698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พระราชบัญญัติวิธีปฏิบัติราชการทางปกครอง พ.ศ. 2539 (รวมถึงฉบับแก้ไขเพิ่มเติม)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05338" y="1881188"/>
            <a:ext cx="3175" cy="539750"/>
          </a:xfrm>
          <a:prstGeom prst="straightConnector1">
            <a:avLst/>
          </a:prstGeom>
          <a:ln w="635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22300" y="2420938"/>
            <a:ext cx="8064500" cy="143986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พระราชบัญญัติการอำนวยความสะดวกในการพิจารณาอนุญาตของทางราชการ พ.ศ. 2558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2300" y="4797425"/>
            <a:ext cx="4032250" cy="1079500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พระราชบัญญัติการทะเบียนราษฎร พ.ศ. 2534  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(รวมถึงฉบับแก้ไขเพิ่มเติม)</a:t>
            </a:r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906838"/>
            <a:ext cx="5492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2300"/>
            <a:ext cx="54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1030288" y="4437063"/>
            <a:ext cx="7200900" cy="0"/>
          </a:xfrm>
          <a:prstGeom prst="line">
            <a:avLst/>
          </a:prstGeom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32300"/>
            <a:ext cx="549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 rot="10800000" flipH="1" flipV="1">
            <a:off x="4859338" y="4797425"/>
            <a:ext cx="3816350" cy="136842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พระราชบัญญัติบัตรประจำตัวประชาชน พ.ศ. 2526  </a:t>
            </a:r>
          </a:p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(รวมถึงฉบับแก้ไขเพิ่มเติม)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การพิจารณาข้อโต้แย้งหรือชี้แจงข้อเท็จจริงของนายทะเบียนอำเภอหรือนายทะเบียนท้องถิ่น </a:t>
            </a:r>
            <a:r>
              <a:rPr lang="th-TH" b="1" i="1" u="sng" dirty="0" smtClean="0"/>
              <a:t>(ให้พิจารณาโดยรวดเร็ว ตามความเหมาะสมของคู่กรณี) </a:t>
            </a:r>
            <a:r>
              <a:rPr lang="th-TH" dirty="0" smtClean="0"/>
              <a:t>มี ๒ กรณีคือ</a:t>
            </a:r>
            <a:endParaRPr lang="th-TH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๑. นายทะเบียนอำเภอหรือนายทะเบียนท้องถิ่นพิจารณาแล้วหากข้อโต้แย้งหรือข้อชี้แจงของคู่กรณีรับฟังได้ว่ามิได้ดำเนินการโดยไม่ชอบด้วยกฎหมายก็ให้สั่งยกเลิกการระงับและดำเนินการตามกฎหมายว่าด้วยการทะเบียนราษฎรในเรื่องนั้น ๆ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๒. แต่ถ้าคู่กรณีไม่โต้แย้งหรือชี้แจงข้อเท็จจริงภายในกำหนด โดยไม่มีเหตุอันสมควร หรือโต้แย้งหรือชี้แจงข้อเท็จจริงแล้วโดยไม่มีเหตุผล แต่ไม่ชี้แจงเหตุผลหรือแสดงพยานหลักฐาน หรือชี้แจงเหตุผลหรือพยานหลักฐานแล้วรับฟังไม่ได้ ให้นายทะเบียนอำเภอหรือนายทะเบียนท้องถิ่นสั่งไม่รับแจ้ง จำหน่ายรายการทะเบียน หรือสั่งเพิกถอนหลักฐานทะเบียนกรณีดังกล่าว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 </a:t>
            </a:r>
            <a:r>
              <a:rPr lang="th-TH" altLang="th-TH" sz="3100" b="1" smtClean="0"/>
              <a:t>(กฎกระทรวงฯ ข้อ ๔)</a:t>
            </a:r>
          </a:p>
          <a:p>
            <a:pPr eaLnBrk="1" hangingPunct="1"/>
            <a:endParaRPr lang="th-TH" altLang="th-TH" sz="31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40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16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หากนายทะเบียนอำเภอหรือนายทะเบียนท้องถิ่นดำเนินการตามกฎกระทรวงฯ ข้อ ๔ แล้วถือว่าเป็น</a:t>
            </a:r>
            <a:r>
              <a:rPr lang="th-TH" b="1" i="1" u="sng" dirty="0" smtClean="0"/>
              <a:t>คำสั่งทางปกครอง</a:t>
            </a:r>
            <a:r>
              <a:rPr lang="th-TH" dirty="0" smtClean="0"/>
              <a:t>ที่นายทะเบียนอำเภอหรือนายทะเบียนท้องถิ่นจะต้องดำเนินการดังนี้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3" y="2332038"/>
            <a:ext cx="9072562" cy="4525962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แจ้งคำสั่งให้คูกรณีทราบเป็นหนังสือภายใน ๗ วันนับแต่วันที่มีคำสั่ง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ระบุเหตุผลอย่างน้อยประกอบด้วย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/>
              <a:t>	</a:t>
            </a:r>
            <a:r>
              <a:rPr lang="en-US" sz="3600" b="1" dirty="0" smtClean="0"/>
              <a:t>- </a:t>
            </a:r>
            <a:r>
              <a:rPr lang="th-TH" sz="3600" b="1" dirty="0" smtClean="0"/>
              <a:t>ข้อเท็จจริงอันเป็นสาระสำคัญ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/>
              <a:t>	</a:t>
            </a:r>
            <a:r>
              <a:rPr lang="en-US" sz="3600" b="1" dirty="0" smtClean="0"/>
              <a:t>- </a:t>
            </a:r>
            <a:r>
              <a:rPr lang="th-TH" sz="3600" b="1" dirty="0" smtClean="0"/>
              <a:t>ข้อกฎหมายที่อ้างอิงและข้อพิจารณาข้อสนับสนุนในการใช้ดุลพินิจ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/>
              <a:t>	</a:t>
            </a:r>
            <a:r>
              <a:rPr lang="th-TH" sz="3600" b="1" i="1" u="sng" dirty="0" smtClean="0"/>
              <a:t>- สิทธิในการอุทธรณ์ การยื่นอุทธรณ์ และระยะเวลาการอุทธรณ์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/>
              <a:t>           (กฎกระทรวงฯ ข้อ ๕ วรรคสอง)</a:t>
            </a:r>
            <a:endParaRPr lang="th-TH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41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2895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กรณีที่สอง นายทะเบียนอำเภอหรือนายทะเบียนท้องถิ่นตรวจสอบข้อเท็จจริงตามกฎกระทรวงฯ ข้อ ๑ แล้ว</a:t>
            </a:r>
            <a:r>
              <a:rPr lang="th-TH" altLang="th-TH" sz="3600" b="1" i="1" u="sng" smtClean="0"/>
              <a:t>ปรากฎพยานหลักฐานชัดว่า</a:t>
            </a:r>
            <a:r>
              <a:rPr lang="th-TH" altLang="th-TH" sz="3600" b="1" smtClean="0"/>
              <a:t>มีการกระทำความผิดตามกฎหมาย หรือปรากฎหลักฐานทางทะเบียนเชื่อได้ว่าการมีชื่อและรายการในเอกสารทะเบียนราษฏรของผู้ใดเป็นการแอบอ้างใช้ชื่อหรือรายการบุคคลผู้อื่น ให้นายทะเบียนอำเภอหรือนายทะเบียนท้องถิ่น</a:t>
            </a:r>
            <a:r>
              <a:rPr lang="th-TH" altLang="th-TH" sz="3600" b="1" i="1" u="sng" smtClean="0"/>
              <a:t>สั่งไม่รับแจ้ง จำหน่าย</a:t>
            </a:r>
            <a:r>
              <a:rPr lang="th-TH" altLang="th-TH" sz="3600" b="1" smtClean="0"/>
              <a:t>รายการทะเบียน หรือ</a:t>
            </a:r>
            <a:r>
              <a:rPr lang="th-TH" altLang="th-TH" sz="3600" b="1" i="1" u="sng" smtClean="0"/>
              <a:t>เพิกถอน</a:t>
            </a:r>
            <a:r>
              <a:rPr lang="th-TH" altLang="th-TH" sz="3600" b="1" smtClean="0"/>
              <a:t>หลักฐานทะเบียนดังกล่าวโดยเร็ว และดำเนินการแก้ไขข้อความหรือปรับปรุงรายการทะเบียนให้ถูกต้อง </a:t>
            </a:r>
            <a:r>
              <a:rPr lang="th-TH" altLang="th-TH" sz="3600" b="1" i="1" u="sng" smtClean="0"/>
              <a:t>แล้วดำเนินการตามกฎกระทรวงฯ ข้อ ๕ วรรคสอง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(กฎกระทรวงฯ ข้อ ๕ วรรคหนึ่ง)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42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800" b="1" smtClean="0"/>
              <a:t>การอุทธรณ์</a:t>
            </a:r>
            <a:endParaRPr lang="th-TH" altLang="th-TH" sz="480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     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การอุทธรณ์ของคู่กรณี ให้อุทธรณ์คำสั่งของนายทะเบียนอำเภอหรือนายทะเบียนท้องถิ่นโดยทำเป็นหนังสือ ให้ระบุข้อโต้แย้งและข้อเท็จจริงหรือข้อกฎหมายที่อ้างอิงประกอบด้วย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  (กฎกระทรวงฯ ข้อ ๕ วรรคสาม)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ข้อสังเกต หนังสือแจ้งต้องระบุระยะเวลาอุทธรณ์ให้คู่กรณีต้องอุทธรณ์ภายใน ๑๕ วันนับแต่วันที่ตนได้รับแจ้งคำสั่งดังกล่าว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43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smtClean="0"/>
              <a:t>หากการแจ้งคำสั่งของนายทะเบียนมิได้ระบุระยะเวลาอุทธรณ์ให้คู่กรณีทราบจะส่งผลอย่างไร</a:t>
            </a:r>
            <a:endParaRPr lang="th-TH" altLang="th-TH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23850" y="2071688"/>
            <a:ext cx="8686800" cy="4525962"/>
          </a:xfrm>
        </p:spPr>
        <p:txBody>
          <a:bodyPr/>
          <a:lstStyle/>
          <a:p>
            <a:pPr marL="742950" indent="-7429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กรณีที่คำสั่งทางปกครองมิได้ระบุระยะเวลาสำหรับการอุทธรณ์ระยะเวลาการอุทธรณ์นั้นจะเริ่มนับใหม่ตั้งแต่วันที่ได้รับแจ้ง</a:t>
            </a:r>
          </a:p>
          <a:p>
            <a:pPr marL="742950" indent="-742950" eaLnBrk="1" hangingPunct="1">
              <a:buFont typeface="Angsana New" pitchFamily="18" charset="-34"/>
              <a:buAutoNum type="thaiNumPeriod"/>
            </a:pPr>
            <a:endParaRPr lang="th-TH" altLang="th-TH" sz="3600" b="1" smtClean="0"/>
          </a:p>
          <a:p>
            <a:pPr marL="742950" indent="-7429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ถ้าไม่มีการแจ้งใหม่และระยะเวลาที่อาจอุทธรณ์ได้มีระยะเวลาสั้นกว่า ๑ ปีให้ขยายเป็น</a:t>
            </a:r>
            <a:r>
              <a:rPr lang="en-US" altLang="th-TH" sz="3600" b="1" smtClean="0"/>
              <a:t> </a:t>
            </a:r>
            <a:r>
              <a:rPr lang="th-TH" altLang="th-TH" sz="3600" b="1" smtClean="0"/>
              <a:t>๑</a:t>
            </a:r>
            <a:r>
              <a:rPr lang="en-US" altLang="th-TH" sz="3600" b="1" smtClean="0"/>
              <a:t> </a:t>
            </a:r>
            <a:r>
              <a:rPr lang="th-TH" altLang="th-TH" sz="3600" b="1" smtClean="0"/>
              <a:t>ปี นับแต่วันที่ได้รับคำสั่งทางปกครอง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44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02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การพิจารณาอุทธรณ์คำสั่งของนายทะเบียนอำเภอหรือนายทะเบียนท้องถิ่นต้องพิจาราณาโดยไม่ชักช้า </a:t>
            </a:r>
            <a:r>
              <a:rPr lang="th-TH" b="1" i="1" u="sng" dirty="0" smtClean="0"/>
              <a:t>แต่ต้องไม่เกิน ๓๐ วันนับแต่วันที่ได้รับอุทธรณ์ แยกเป็น</a:t>
            </a:r>
            <a:br>
              <a:rPr lang="th-TH" b="1" i="1" u="sng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960563"/>
            <a:ext cx="8964612" cy="49244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dirty="0" smtClean="0"/>
              <a:t>กรณีเห็นด้วย             เปลี่ยนแปลง แก้ไขทั้งหมดหรือบางส่วน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dirty="0" smtClean="0"/>
              <a:t>กรณีไม่เห็นด้วย           รายงานความเห็นพร้อมเหตุผลไปยังนายทะเบียนจังหวัดหรือนายทะเบียนกรุงเทพมหานคร </a:t>
            </a:r>
            <a:r>
              <a:rPr lang="th-TH" b="1" i="1" u="sng" dirty="0" smtClean="0"/>
              <a:t>ภายใน ๓ วัน</a:t>
            </a:r>
            <a:r>
              <a:rPr lang="th-TH" dirty="0" smtClean="0"/>
              <a:t>นับแต่วันที่พิจารณาอุทธรณ์เป็นที่ยุติ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dirty="0" smtClean="0"/>
              <a:t>นายทะเบียนจังหวัดหรือนายทะเบียนกรุงเทพมหานคร พิจารณาอุทธรณ์ภายใน ๓๐ วันนับแต่วันที่ได้รับรายงานฯ แต่ถ้ามีเหตุจำเป็นให้ขยายเวลาการพิจารณาออกไปอีกได้ไม่เกิน ๓๐ วันนับแต่วันที่ครบกำหนดเวลา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 smtClean="0"/>
              <a:t>     (ทั้งนี้ก่อนครบกำหนดเวลาพิจารณาอุทธรณ์ต้องมีหนังสือแจ้งให้ผู้อุทธรณ์ทราบก่อนครบกำหนดเวลาดังกล่าว) </a:t>
            </a:r>
            <a:r>
              <a:rPr lang="th-TH" b="1" dirty="0" smtClean="0"/>
              <a:t>(กฎกระทรวงฯ ข้อ ๖)</a:t>
            </a:r>
            <a:endParaRPr lang="th-TH" b="1" dirty="0"/>
          </a:p>
        </p:txBody>
      </p:sp>
      <p:sp>
        <p:nvSpPr>
          <p:cNvPr id="11" name="Right Arrow 10"/>
          <p:cNvSpPr/>
          <p:nvPr/>
        </p:nvSpPr>
        <p:spPr>
          <a:xfrm>
            <a:off x="2627313" y="2708275"/>
            <a:ext cx="5461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ight Arrow 5"/>
          <p:cNvSpPr/>
          <p:nvPr/>
        </p:nvSpPr>
        <p:spPr>
          <a:xfrm>
            <a:off x="2370138" y="2133600"/>
            <a:ext cx="5461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45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smtClean="0"/>
              <a:t>การพิจารณาอุทธรณ์ของนายทะเบียนจังหวัดหรือ</a:t>
            </a:r>
            <a:br>
              <a:rPr lang="th-TH" altLang="th-TH" b="1" smtClean="0"/>
            </a:br>
            <a:r>
              <a:rPr lang="th-TH" altLang="th-TH" b="1" smtClean="0"/>
              <a:t>นายทะเบียนกรุงเทพมหานคร</a:t>
            </a:r>
            <a:endParaRPr lang="th-TH" altLang="th-TH" sz="4000" b="1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79388" y="1639888"/>
            <a:ext cx="8893175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   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กรณีเห็นด้วยกับคำอุทธรณ์ </a:t>
            </a:r>
            <a:r>
              <a:rPr lang="th-TH" altLang="th-TH" sz="4000" b="1" i="1" u="sng" smtClean="0"/>
              <a:t>(อุทธรณ์ฟังขึ้น</a:t>
            </a:r>
            <a:r>
              <a:rPr lang="th-TH" altLang="th-TH" sz="4000" b="1" smtClean="0"/>
              <a:t>) ให้แจ้งนายทะเบียนอำเภอหรือนายทะเบียนท้องถิ่น</a:t>
            </a:r>
            <a:r>
              <a:rPr lang="th-TH" altLang="th-TH" sz="4000" b="1" i="1" u="sng" smtClean="0"/>
              <a:t>ทราบภายใน ๓ วันนับแต่วันที่การพิจารณายุติ</a:t>
            </a:r>
            <a:r>
              <a:rPr lang="th-TH" altLang="th-TH" sz="4000" b="1" smtClean="0"/>
              <a:t> เพื่อแก้ไข เปลี่ยนแปลงตามความเห็นของนายทะเบียนจังหวัดหรือนายทะเบียนท้องถิ่น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     (กฎกระทรวงฯ ข้อ ๗ วรรคหนึ่ง)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4000" b="1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46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smtClean="0"/>
              <a:t>การพิจารณาอุทธรณ์ของนายทะเบียนจังหวัด</a:t>
            </a:r>
            <a:br>
              <a:rPr lang="th-TH" altLang="th-TH" b="1" smtClean="0"/>
            </a:br>
            <a:r>
              <a:rPr lang="th-TH" altLang="th-TH" b="1" smtClean="0"/>
              <a:t>หรือนายทะเบียนกรุงเทพมหานคร</a:t>
            </a:r>
            <a:endParaRPr lang="th-TH" altLang="th-TH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กรณีไม่เห็นด้วยกับคำอุทธรณ์ไม่ว่าทั้งหมดหรือบางส่วน (อุทธรณ์ฟังไม่ขึ้น)  แจ้งนายทะเบียนอำเภอหรือนายทะเบียนท้องถิ่นเพื่อแจ้งให้ผู้อุทธรณ์ทราบภายใน ๓ วันนับแต่วันที่ได้รับแจ้งจากนายทะเบียนจังหวัดหรือนายทะเบียนกรุงเทพมหานคร (กฎกระทรวงฯ ข้อ ๗ วรรคสอง)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(</a:t>
            </a:r>
            <a:r>
              <a:rPr lang="th-TH" altLang="th-TH" sz="3600" b="1" i="1" u="sng" smtClean="0"/>
              <a:t>ระยะเวลาที่นายทะเบียนจังหวัดหรือนายทะเบียนกรุงเทพมหานครแจ้งถึงนายทะเบียนอำเภอหรือนายทะเบียนท้องถิ่น กฎหมายไม่ระบุระยะเวลา ก็ควรต้องแจ้งโดยเร็ว)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47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538"/>
            <a:ext cx="9144000" cy="1354137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การแจ้งคำสั่งไม่เห็นด้วยกับอุทธรณ์ของนายทะเบียนจังหวัดหรือนายทะเบียนกรุงเทพมหานคร ต้องระบุเหตุผลอย่างน้อยประกอบด้วย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87588"/>
            <a:ext cx="8893175" cy="4525962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ข้อเท็จจริงอันเป็นสาระสำคัญ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ข้อกฎหมายที่อ้างอิง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ข้อพิจารณาและข้อสนับสนุนในการใช้ดุลพินิจ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สิทธิในการยื่นคำฟ้องและระยะเวลาการยื่นคำฟ้องต่อศาลปกครองไว้ในหนังสือแจ้งด้วย (ดูกฎหมายวิปกครองประกอบ)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/>
              <a:t>   (กฎกระทรวงฯข้อ ๗ วรรคสอง)</a:t>
            </a:r>
            <a:endParaRPr lang="th-TH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48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76475"/>
            <a:ext cx="8496300" cy="18002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th-TH" sz="5500" b="1" dirty="0" smtClean="0">
                <a:solidFill>
                  <a:srgbClr val="8A3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การเปรียบเทียบปรับคดีความผิดเกี่ยวกับงานทะเบียนราษฎรและบัตรประจำตัวประชาชน</a:t>
            </a:r>
            <a:endParaRPr lang="th-TH" sz="5500" b="1" dirty="0">
              <a:solidFill>
                <a:srgbClr val="8A3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49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0863" y="584200"/>
            <a:ext cx="8135937" cy="153352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การปฏิบัติราชการทางปกครอง</a:t>
            </a:r>
          </a:p>
          <a:p>
            <a:pPr algn="ctr">
              <a:defRPr/>
            </a:pPr>
            <a:r>
              <a:rPr lang="th-TH" sz="3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ที่เกี่ยวกับงานทะเบียนราษฎร และบัตรประจำตัวประชาชน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27563" y="2117725"/>
            <a:ext cx="1587" cy="539750"/>
          </a:xfrm>
          <a:prstGeom prst="straightConnector1">
            <a:avLst/>
          </a:prstGeom>
          <a:ln w="635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46163" y="2708920"/>
            <a:ext cx="7200900" cy="0"/>
          </a:xfrm>
          <a:prstGeom prst="line">
            <a:avLst/>
          </a:prstGeom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708920"/>
            <a:ext cx="54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08920"/>
            <a:ext cx="54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703513"/>
            <a:ext cx="54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401988" y="3119438"/>
            <a:ext cx="2551112" cy="1131887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การอนุญาต/ไม่อนุญาต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84888" y="3119438"/>
            <a:ext cx="2879725" cy="1677987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5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การยกเลิก/เพิกถอนรายการทะเบียนราษฎร</a:t>
            </a:r>
          </a:p>
          <a:p>
            <a:pPr algn="ctr">
              <a:defRPr/>
            </a:pPr>
            <a:r>
              <a:rPr lang="th-TH" sz="25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และบัตรประจำตัวประชาชน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9863" y="3141663"/>
            <a:ext cx="3106737" cy="117316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การสั่งระงับการเคลื่อนไหว      ทางทะเบียน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th-TH" sz="60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</a:t>
            </a:r>
            <a:r>
              <a:rPr lang="th-TH" sz="60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คดีอาญา</a:t>
            </a:r>
            <a:endParaRPr lang="th-TH" sz="60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9225" y="1268413"/>
            <a:ext cx="8858250" cy="2351087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3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การเปรียบเทียบคดีอาญา คือ การที่พนักงานสอบสวนผู้มีอำนาจทำการสอบสวนคดีนั้น หรือพนักงานเจ้าหน้าที่ใช้อำนาจตามที่กฎหมายบัญญัติให้อำนาจไว้ทำการกำหนดค่าปรับผู้กระทำผิดกฎหมาย แทนการทำสำนวนความผิดอาญา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644900"/>
            <a:ext cx="5492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401888" y="4221163"/>
            <a:ext cx="4460875" cy="4762"/>
          </a:xfrm>
          <a:prstGeom prst="line">
            <a:avLst/>
          </a:prstGeom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221163"/>
            <a:ext cx="54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549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22300" y="4652963"/>
            <a:ext cx="3517900" cy="1512887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พนักงานสอบสวน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86350" y="4652963"/>
            <a:ext cx="3517900" cy="1512887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พนักงานเจ้าหน้าที่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39975" y="836737"/>
            <a:ext cx="4248150" cy="72005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พนักงานเจ้าหน้าที่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64050" y="1556792"/>
            <a:ext cx="0" cy="4392488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95288" y="5876925"/>
            <a:ext cx="8497887" cy="792163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ประมวลกฎหมายวิธีพิจารณาความอาญา มาตรา 37 และมาตรา 38</a:t>
            </a:r>
            <a:endParaRPr lang="th-TH" sz="36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35150" y="1808163"/>
            <a:ext cx="4968875" cy="0"/>
          </a:xfrm>
          <a:prstGeom prst="line">
            <a:avLst/>
          </a:prstGeom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7950" y="2205038"/>
            <a:ext cx="3959225" cy="165576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ผู้มีอำนาจเปรียบเทียบปรับตาม พ.ร.บ.การทะเบียนราษฎร พ.ศ. 2534 คือ นายทะเบียนอำเภอหรือ            นายทะเบียนท้องถิ่น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35150" y="1808163"/>
            <a:ext cx="0" cy="396875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87563" y="3860800"/>
            <a:ext cx="0" cy="396875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60350" y="4254500"/>
            <a:ext cx="3959225" cy="1477963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ระเบียบสำนักทะเบียนกลางว่าด้วย การจัดทำทะเบียนราษฎร พ.ศ. 2535 ข้อ 171 - 177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08513" y="2212975"/>
            <a:ext cx="4211637" cy="164782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ผู้มีอำนาจเปรียบเทียบปรับตาม พ.ร.บ.บัตรประจำตัวประชาชน พ.ศ. 2526 คือ นายอำเภอและปลัดอำเภอผู้เป็นหัวหน้าประจำกิ่งอำเภอ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04025" y="1808163"/>
            <a:ext cx="0" cy="396875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733925" y="4292600"/>
            <a:ext cx="3960813" cy="117633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คำสั่งกระทรวงมหาดไทย ที่ 452/2542</a:t>
            </a:r>
          </a:p>
          <a:p>
            <a:pPr algn="ctr"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 13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713538" y="3857625"/>
            <a:ext cx="0" cy="396875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51</a:t>
            </a:fld>
            <a:endParaRPr lang="th-TH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pPr>
              <a:defRPr/>
            </a:pPr>
            <a:r>
              <a:rPr lang="th-TH" sz="40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40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เปรียบเทียบคดีความผิดตามกฎหมายเฉพาะ</a:t>
            </a:r>
            <a:endParaRPr lang="th-TH" sz="40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824536"/>
                <a:gridCol w="3347864"/>
              </a:tblGrid>
              <a:tr h="584749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4038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1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เมื่อนายทะเบียนพิจารณาว่า ได้มีการกระทำความผิดตามกฎหมายว่าด้วย     การทะเบียนราษฎร ให้แจ้งข้อกล่าวหาแก่ผู้กระทำความผิดนั้น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พ.ร.บ.การทะเบียนราษฎร พ.ศ. 2534 มาตรา 51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ระเบียบสำนักทะเบียนกลางว่าด้วย การจัดทำทะเบียนราษฎร พ.ศ. 2535 (รวมถึงฉบับแก้ไขเพิ่มเติม) ข้อ 172</a:t>
                      </a: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4038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สอบสวนและบันทึกถ้อยคำของผู้กล่าวหาและผู้ต้องหาลงในสมุดบันทึกการเปรียบเทียบคดีความผิดเกี่ยวกับการทะเบียนราษฎรให้ครบถ้วน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ระเบียบสำนักทะเบียนกลางว่าด้วย การจัดทำทะเบียนราษฎร พ.ศ. 2535 (รวมถึงฉบับแก้ไขเพิ่มเติม) ข้อ 173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endParaRPr lang="th-TH" sz="2400" b="1" baseline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การเปรียบเทียบคดีความผิดเกี่ยวกับการทะเบียนราษฎร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การเปรียบเทียบคดีความผิดเกี่ยวกับการทะเบียนราษฎร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320480"/>
                <a:gridCol w="3851920"/>
              </a:tblGrid>
              <a:tr h="758890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3935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3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นายทะเบียนดำเนินการเปรียบเทียบโดยลงเลขคดีเปรียบเทียบให้ครบถ้วน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i="0" u="sng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ข้อสังเกต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1. ผู้มีอำนาจเปรียบเทียบในเขตสำนักทะเบียนอำเภอหมายถึง นายทะเบียนอำเภอ ในเขตสำนักทะเบียนท้องถิ่นหมายถึง นายทะเบียนท้องถิ่น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2. ในการเปรียบเทียบให้ผู้มีอำนาจเปรียบเทียบกำหนดค่าปรับที่ผู้ต้องหาจะต้องพึงชำระโดยคำนึงถึงลักษณะหนักเบาและพฤติการณ์แห่งความผิดตลอดจนฐานะความเป็นอยู่ของผู้ต้องหา</a:t>
                      </a: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การเปรียบเทียบคดีความผิดเกี่ยวกับการทะเบียนราษฎร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81756401"/>
              </p:ext>
            </p:extLst>
          </p:nvPr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824536"/>
                <a:gridCol w="3347864"/>
              </a:tblGrid>
              <a:tr h="931694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47233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4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algn="ctr"/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ให้ผู้ต้องหาลงลายมือชื่อและชำระค่าปรับและให้ผู้มีอำนาจออกใบเสร็จรับเงินให้ผู้ต้องหา</a:t>
                      </a:r>
                    </a:p>
                    <a:p>
                      <a:endParaRPr lang="th-TH" sz="2800" b="1" baseline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ระเบียบสำนักทะเบียนกลาง   ว่าด้วย การจัดทำทะเบียนราษฎร พ.ศ. 2535 (รวมถึงฉบับแก้ไขเพิ่มเติม) ข้อ 175</a:t>
                      </a: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13898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5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กรณีผู้ต้องหาไม่ยินยอมให้เปรียบเทียบหรือยินยอมแต่ไม่ชำระเงินค่าปรับภายในกำหนดเวลา ให้ส่งเรื่อง และตัวผู้ต้องหาให้พนักงานสอบสวนดำเนินการต่อไป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กำหนดเวลาการชำระค่าปรับให้ถือปฏิบัติตาม ป.วิ อาญา มาตรา 38 คือภายในเวลาอันสมควรแต่ไม่เกิน 15 วัน</a:t>
                      </a: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การเปรียบเทียบคดีความผิดเกี่ยวกับการทะเบียนราษฎร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98192705"/>
              </p:ext>
            </p:extLst>
          </p:nvPr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320480"/>
                <a:gridCol w="3851920"/>
              </a:tblGrid>
              <a:tr h="758890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3935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6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การรายงานผลคดีเปรียบเทียบความผิดตามพระราชบัญญัติการทะเบียนราษฎร ให้สำนักทะเบียนรายงานไปยังสำนักทะเบียนกลางตามแบบทุกเดือนในสัปดาห์แรกของเดือนถัดไป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ระเบียบสำนักทะเบียนกลางว่าด้วย การจัดทำทะเบียนราษฎร พ.ศ. 2535 ข้อ 176</a:t>
                      </a: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การเปรียบเทียบคดีความผิดเกี่ยวกับบัตรประจำตัวประชาชน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4730875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824536"/>
                <a:gridCol w="3347864"/>
              </a:tblGrid>
              <a:tr h="577884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1702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1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เมื่อพนักงานเจ้าหน้าที่รับคำขอมีบัตร (บ.ป.1) จากผู้ยื่นคำขอ และพิจารณา   เห็นว่า ได้มีการกระทำความผิดตามกฎหมายบัตรประจำตัวประชาชน ให้แจ้ง ข้อกล่าวหาแก่ผู้ยื่นคำขอนั้น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พ.ร.บ.บัตรประจำตัวประชาชน พ.ศ. 2526 รวมถึงฉบับแก้ไขเพิ่มเติม มาตรา 11 และ 22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endParaRPr lang="th-TH" sz="2400" b="1" baseline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1702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สอบสวนและบันทึกถ้อยคำผู้ต้องหาลงในบันทึกการเปรียบเทียบปรับและบันทึกถ้อยคำของผู้ต้องหาความผิดเกี่ยวกับบัตรประจำตัวประชาชนที่มีโทษปรับสถานเดียวให้ครบถ้วน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ระเบียบกระทรวงมหาดไทย    ว่าด้วย การเปรียบเทียบ</a:t>
                      </a: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ปรับคดีความผิด</a:t>
                      </a: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ตามกฎหมายว่าด้วยบัตรประจำตัวประชาชน พ.ศ. </a:t>
                      </a: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2528 ข้อ 5</a:t>
                      </a:r>
                      <a:endParaRPr lang="th-TH" sz="2400" b="1" baseline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endParaRPr lang="th-TH" sz="2400" b="1" baseline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การเปรียบเทียบคดีความผิดเกี่ยวกับบัตรประจำตัวประชาชน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01769802"/>
              </p:ext>
            </p:extLst>
          </p:nvPr>
        </p:nvGraphicFramePr>
        <p:xfrm>
          <a:off x="0" y="764704"/>
          <a:ext cx="9144000" cy="616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320480"/>
                <a:gridCol w="3851920"/>
              </a:tblGrid>
              <a:tr h="544014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22" marB="45722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72709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3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22" marB="45722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นำตัวผู้ต้องหาและบันทึกการเปรียบเทียบตามข้อ 2 ส่งให้พนักงานเจ้าหน้าที่ผู้มีอำนาจเปรียบเทียบปรับผู้ต้องหาโดยลงเลขคดีเปรียบเทียบฯ ให้</a:t>
                      </a:r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ครบถ้วน พร้อมให้ผู้ต้องหา          ลงลายมือชื่อและชำระค่าปรับ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22" marB="45722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i="0" u="sng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ข้อสังเกต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1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1. พนักงานเจ้าหน้าที่ผู้มีอำนาจเปรียบเทียบ ได้แก่ นายอำเภอ ปลัดอำเภอผู้เป็นหัวหน้าประจำกิ่งอำเภอ ผู้อำนวยการเขต ปลัดเทศบาล หัวหน้าสำนักปลัดเมืองพัทยาและหัวหน้าแขวงรวมถึงผู้รักษาราชการแทน และผู้ปฏิบัติราชการแทน (คำสั่งกระทรวงมหาดไทย ที่ 452/2542   ข้อ 13)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1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2. ในการเปรียบเทียบ ให้พนักงานเจ้าหน้าที่เปรียบเทียบกำหนดค่าปรับที่ผู้ต้องหาจะต้อง  พึงชำระโดยคำนึงถึงพฤติการณ์แห่งการกระทำผิดตามหนักเบาแห่งข้อหาและฐานะของผู้ต้องหาเป็นสำคัญ (ระเบียบ กระทรวงมหาดไทยว่าด้วยการเปรียบเทียบปรับคดีความผิดตามกฎหมายว่าด้วย บัตรประจำตัวประชาชน พ.ศ. 2528 ข้อ 6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endParaRPr lang="th-TH" sz="2400" b="1" baseline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22" marB="45722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การเปรียบเทียบคดีความผิดเกี่ยวกับบัตรประจำตัวประชาชน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87486148"/>
              </p:ext>
            </p:extLst>
          </p:nvPr>
        </p:nvGraphicFramePr>
        <p:xfrm>
          <a:off x="0" y="765175"/>
          <a:ext cx="9144000" cy="655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824536"/>
                <a:gridCol w="3347864"/>
              </a:tblGrid>
              <a:tr h="1154073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12653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4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ออกใบเสร็จรับเงิน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ระเบียบกระทรวงมหาดไทย    ว่าด้วย การเปรียบเทียบปรับคดีความผิดตามกฎหมายว่าด้วย  บัตรประจำตัวประชาชน        พ.ศ. 2528 ข้อ 8</a:t>
                      </a:r>
                      <a:endParaRPr lang="th-TH" sz="2400" b="1" baseline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5530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5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กรณีผู้ต้องหาไม่ยินยอมให้เปรียบเทียบปรับหรือยินยอมแต่ไม่ชำระเงินค่าปรับภายในกำหนดเวลา ให้ส่งเรื่องและตัวผู้ต้องหาให้พนักงานสอบสวนดำเนินการต่อไป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กำหนดเวลาการชำระค่าปรับให้ถือปฏิบัติตาม ป.วิ อาญา มาตรา 38 คือภายในเวลาอันสมควรแต่ไม่เกิน 15 วัน</a:t>
                      </a: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การเปรียบเทียบคดีความผิดเกี่ยวกับบัตรประจำตัวประชาชน</a:t>
            </a:r>
            <a:endParaRPr lang="th-TH" sz="3600" b="1" dirty="0">
              <a:solidFill>
                <a:srgbClr val="6C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46350661"/>
              </p:ext>
            </p:extLst>
          </p:nvPr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4320480"/>
                <a:gridCol w="3851920"/>
              </a:tblGrid>
              <a:tr h="758890"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ลำดับที่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ขั้นตอนและวิธีปฏิบัติ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กฎหมาย ระเบียบ และข้อสังเกต</a:t>
                      </a:r>
                      <a:endParaRPr lang="th-TH" sz="2500" b="1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marT="45716" marB="45716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3935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6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  ให้เจ้าหน้าที่เก็บรักษาบันทึกการเปรียบเทียบไว้เมื่อครบ 6 ปี นับแต่วันเปรียบเทียบ ให้จัดการทำลายโดยปฏิบัติตามระเบียบสำนักนายกรัฐมนตรีว่าด้วย งานสารบรรณ พ.ศ. 2526</a:t>
                      </a:r>
                      <a:endParaRPr lang="th-TH" sz="28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 ระเบียบกระทรวงมหาดไทยว่าด้วย การเปรียบเทียบปรับความผิดตามกฎหมายว่าด้วยบัตรประจำตัวประชาชน พ.ศ. 2528</a:t>
                      </a:r>
                    </a:p>
                  </a:txBody>
                  <a:tcPr marT="45716" marB="45716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59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136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การปฏิบัติราชการทางปกครองที่เกี่ยวกับ</a:t>
            </a:r>
            <a:b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งานทะเบียนราษฎรและบัตรประจำตัวประชาชน</a:t>
            </a:r>
            <a:endParaRPr lang="th-TH" b="1" dirty="0">
              <a:solidFill>
                <a:srgbClr val="422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00213"/>
            <a:ext cx="8659813" cy="4379912"/>
          </a:xfrm>
        </p:spPr>
        <p:txBody>
          <a:bodyPr>
            <a:normAutofit lnSpcReduction="10000"/>
          </a:bodyPr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  </a:t>
            </a:r>
            <a:r>
              <a:rPr lang="th-TH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นายทะเบียนหรือพนักงานเจ้าหน้าที่ผู้มีอำนาจตามกฎหมาย จะต้องปฏิบัติตามมาตรา 30 วรรคหนึ่ง ตาม พ.ร.บ.วิธีปฏิบัติราชการทางปกครอง หรือไม่นั้น จะต้องพิจารณาข้อเท็จจริงเป็นกรณี ๆ ไป ดังเช่น กรณีดังต่อไปนี้</a:t>
            </a:r>
          </a:p>
          <a:p>
            <a:pPr marL="0" indent="0" algn="thaiDist">
              <a:buFont typeface="Arial" pitchFamily="34" charset="0"/>
              <a:buNone/>
              <a:defRPr/>
            </a:pPr>
            <a:r>
              <a:rPr lang="th-TH" sz="3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   1. ถ้าเป็นกรณีชื่อบุคคลอื่นในทะเบียนบ้านโดยเจ้าบ้านไม่ทราบว่าเป็นใครหรือมีแต่ชื่อไม่ปรากฏตัวตน นายทะเบียนสามารถจำหน่ายรายการบุคคลดังกล่าวได้ทันที เพราะถือได้ว่าเข้าเงื่อนไขตามมาตรา 30 วรรคสอง (4) กล่าวคือ โดยสภาพเห็นได้ชัดในตัวว่า การให้โอกาสดังกล่าวไม่อาจกระทำได้</a:t>
            </a:r>
            <a:endParaRPr lang="th-TH" sz="3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th-TH" b="1" dirty="0" smtClean="0">
                <a:solidFill>
                  <a:srgbClr val="6C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อายุความคดีเปรียบเทียบ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60</a:t>
            </a:fld>
            <a:endParaRPr lang="th-TH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35150" y="1052736"/>
            <a:ext cx="4968875" cy="0"/>
          </a:xfrm>
          <a:prstGeom prst="line">
            <a:avLst/>
          </a:prstGeom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35150" y="1052736"/>
            <a:ext cx="0" cy="396875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04025" y="1052736"/>
            <a:ext cx="0" cy="396875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9992" y="1449611"/>
            <a:ext cx="4433441" cy="523438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  <a:defRPr/>
            </a:pPr>
            <a:r>
              <a:rPr lang="th-TH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th-TH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กฎหมาย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ด้วยบัตรประจำตัวประชาชน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th-TH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ไม่นำเรื่องอายุความตาม ป. อาญา มาบังคับใช้ เนื่องจากคดีเปรียบเทียบปรับสถานเดียวตาม มาตรา 11 พ.ร.บ.บัตรประจำตัวประชาชน  พ.ศ. 2526 (แก้ไขเพิ่มเติมฉบับที่ 3 พ.ศ. 2554  มีเจตนารมณ์ที่ หากผู้ยื่นขอมีบัตรไม่ยื่นขอ     มีบัตรตามที่กฎหมายกำหนด ก็คงยังมีความผิดเรื่อยไป หากตราบใดที่ผู้กระทำความผิดยังไม่มีบัตร ก็ถือว่ายังกระทำความผิดอยู่ พนักงานเจ้าหน้าที่ย่อมมีอำนาจทำการเปรียบเทียบได้</a:t>
            </a:r>
            <a:endParaRPr lang="th-TH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th-TH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(หนังสือสั่งการด่วนที่สุด  ที่ มท 0309.2</a:t>
            </a:r>
            <a:r>
              <a:rPr lang="th-TH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        ว </a:t>
            </a:r>
            <a:r>
              <a:rPr lang="th-TH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4767 ลว. 20 สิงหาคม 2558)</a:t>
            </a:r>
            <a:endParaRPr lang="th-TH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th-TH" sz="37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251520" y="1454870"/>
            <a:ext cx="4104457" cy="2604318"/>
          </a:xfrm>
          <a:prstGeom prst="roundRect">
            <a:avLst/>
          </a:prstGeom>
          <a:solidFill>
            <a:srgbClr val="99CCFF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กฎหมายว่าด้วยการทะเบียนราษฎร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มีอายุความ 1 ปี นับแต่วันกระทำความผิด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(ป. อาญามาตรา 95 (5) )</a:t>
            </a:r>
            <a:endParaRPr lang="th-TH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27984" y="692696"/>
            <a:ext cx="0" cy="371252"/>
          </a:xfrm>
          <a:prstGeom prst="straightConnector1">
            <a:avLst/>
          </a:prstGeom>
          <a:ln w="5080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94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4800" b="1" smtClean="0"/>
              <a:t>กรณีศึกษา</a:t>
            </a:r>
            <a:endParaRPr lang="th-TH" altLang="th-TH" sz="4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51387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400" b="1" dirty="0" smtClean="0"/>
              <a:t>คดีแม่อาย </a:t>
            </a:r>
            <a:r>
              <a:rPr lang="en-US" sz="3400" b="1" dirty="0" smtClean="0"/>
              <a:t>: </a:t>
            </a:r>
            <a:r>
              <a:rPr lang="th-TH" sz="3400" b="1" dirty="0" smtClean="0"/>
              <a:t>คดีปกครองประวัติศาสตร์ คำสั่งศาลปกครองสูงสุดที่ ๗๐๑/๒๕๔๗ (ลงวันที่ ๔ พฤศจิกายน ๒๕๔๗)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endParaRPr lang="th-TH" sz="34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400" b="1" dirty="0" smtClean="0"/>
              <a:t>คดีย้ายหมู่บ้านม้งแม่ตะละไม่ชอบ คำพิพากษาศาลปกครองจังหวัดเชียงใหม่ เมื่อวันที่ ๒๒ สิงหาคม ๒๕๕๕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endParaRPr lang="th-TH" sz="34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400" b="1" dirty="0" smtClean="0"/>
              <a:t>กรณีสำนักทะเบียนกลาง หารือคณะกรรมการวิธีปฏิบัติราชการทางการปกครอง ตามมาตรา ๓๐ พ.ร.บ.วิธีปฏิบัติราชการทางปกครอง พ.ศ.๒๕๓๙ เรื่องการเพิกถอนรายการทะเบียนหรือหลักฐานทางทะเบียนราษฎร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61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th-TH" altLang="th-TH" sz="2800" dirty="0" smtClean="0"/>
              <a:t>	 </a:t>
            </a:r>
            <a:r>
              <a:rPr lang="th-TH" altLang="th-TH" sz="2800" b="1" dirty="0" smtClean="0"/>
              <a:t>โจทก์กรณีศึกษา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th-TH" altLang="th-TH" sz="2800" b="1" dirty="0" smtClean="0"/>
              <a:t>	คำถามข้อ ๑</a:t>
            </a:r>
            <a:r>
              <a:rPr lang="th-TH" altLang="th-TH" sz="2800" dirty="0" smtClean="0"/>
              <a:t>	สำนักทะเบียนเทศบาลตำบลโพนงาม อำเภอเดชอุดม จังหวัดอุบลราชธานี ได้รับแจ้งย้ายราษฎรเข้ามาในทะเบียนบ้านเลขที่ ๙๙ หมู่ที่ ๑ ต.โพนงาม อ.เดชอุดม จังหวัดอุบลราชธานี ซึ่งมีนายสมหมาย ชอบทำดี เป็นเจ้าบ้าน ต่อมาสำนักทะเบียนเทศบาลฯ ตรวจสอบบ้านเลขที่ข้างต้นพบว่ามีราษฎรย้ายเข้ามาในทะเบียนบ้านเป็นจำนวนมาก จนเป็นเหตุอันควรสงสัยว่าจะย้ายเข้ามาเพื่อหวังผลในการเลือกตั้งสมาชิกสภาเทศบาลที่จะมีขึ้นในช่วงต้นปีหน้า จึงทำให้นายทะเบียนเทศบาลตำบลโพนงามได้มีการสั่งระงับการเคลื่อนไหวทางทะเบียนดังกล่าว เมื่อ</a:t>
            </a:r>
            <a:r>
              <a:rPr lang="th-TH" altLang="th-TH" sz="2800" smtClean="0"/>
              <a:t>วันที่ ๑๘ พฤศจิกายน ๒๕๕๘ </a:t>
            </a:r>
            <a:r>
              <a:rPr lang="th-TH" altLang="th-TH" sz="2800" dirty="0" smtClean="0"/>
              <a:t>ดังนั้น  ในฐานะท่านเป็นนายทะเบียนเทศบาลตำบลโพนงาม จะต้องดำเนินการตามกฎหมายต่อไปอย่างไรบ้าง  ให้อธิบายขั้นตอนอย่างละเอียดและหากข้อเท็จจริงในกรณีนี้ปรากฏว่านายสมหมายฯ ได้มีหนังสือโต้แย้งเพื่อชี้แจงข้อเท็จจริงให้นายทะเบียนเทศบาลตำบลโพนงามในวันสุดท้ายของกำหนดระยะเวลา แต่เป็นวันเสาร์ซึ่งเป็นวันหยุดทำการงานสำหรับเจ้าหน้าที่ นายสมหมายฯ จึงมายื่นหนังสือฯ ในวันจันทร์แต่นายทะเบียนฯ เห็นว่าเป็นการยื่นคำโต้แย้งฯ เกินระยะเวลาที่กฎหมายกำหนดแล้ว จึงไม่รับหนังสือโต้แย้งฯ นั้นถูกต้องหรือไม่ อีกทั้งถ้าในระหว่างการสั่งระงับการเคลื่อนไหวทางทะเบียน หากนายสมหมายฯ ต้องการขอมีบัตรประจำตัวประชาชน หรือขอดำเนินการใด ๆ ที่ไม่ใช่การทะเบียนราษฎรของนายสมหมายฯเอง จะสามารถดำเนินการได้หรือไม่  ให้อธิบายพร้อมยกเหตุผลประกอบ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62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th-TH" altLang="th-TH" b="1" smtClean="0"/>
              <a:t>	คำถามข้อ ๒	</a:t>
            </a:r>
            <a:r>
              <a:rPr lang="th-TH" altLang="th-TH" smtClean="0"/>
              <a:t>กรณีตามคำถามข้อ ๑ ถ้าหากสำนักทะเบียนเทศบาลตำบลโพนงาม ยังมิได้รับการแจ้งย้ายเข้ามาในทะเบียนบ้านเลขที่ ๙๙ หมู่ที่ ๑ ต.โพนงาม           อ.เดชอุดม  จ.อุบลราชธานี ที่มีนายสมหมาย ชอบทำดี เป็นเจ้าบ้านเพราะได้ตรวจสอบข้อเท็จจริงแล้วปรากฏพยานหลักฐานชัดว่าการแจ้งย้ายเข้ามาดังกล่าวเป็นการกระทำความผิดตามกฎหมายว่าด้วยสาธารณสุข ประกอบกับน่าเชื่อว่าเป็นการแจ้งย้ายราษฎรเข้ามาเป็นจำนวนมาก จนเป็นเหตุอันควรสงสัยว่าจะ     ย้ายเข้ามาเพื่อหวังผลในการเลือกตั้งอีกด้วย นายทะเบียนเทศบาล ต.โพนงาม     จึงมีคำสั่งไม่รับแจ้งการย้ายเข้าดังกล่าว ดังนั้น ในฐานะที่ท่านเป็นนายทะเบียนเทศบาล ต.โพนงาม จะต้องดำเนินการตามกฎหมายอย่างไรบ้าง ให้อธิบายขั้นตอนอย่างละเอียด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63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ข้อคิดสำหรับการทำงาน</a:t>
            </a:r>
            <a:endParaRPr lang="th-T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ยึดหลักกฎหมายมาก่อนความถูกใจ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เป็นผู้รักษาความยุติธรรมมิใช่รักษาตัวบทกฎหมาย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ซื่อสัตย์สุจริตดำรงชีวิตแบบพอดีและพอเพียง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bg1"/>
                </a:solidFill>
              </a:rPr>
              <a:t>ขอบคุณและโชคดีทุกท่านครับ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bg1"/>
                </a:solidFill>
              </a:rPr>
              <a:t>ธีรภัทร  มีอารีย์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bg1"/>
                </a:solidFill>
              </a:rPr>
              <a:t>๐๘๕๓๒๔๕๘๓๔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64</a:t>
            </a:fld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280400" cy="4824412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dirty="0" smtClean="0">
                <a:solidFill>
                  <a:srgbClr val="000099"/>
                </a:solidFill>
              </a:rPr>
              <a:t>    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2. ถ้าเป็นกรณีทุจริตโดยแอบอ้างใช้รายการบุคคลของผู้อื่น หรือกรณีผลการตรวจสอบข้อเท็จจริงปรากฏชัดเจนว่า มีการกระทำความผิดตามกฎหมาย เช่น การปลอมแปลงเอกสารราชการ หรือการใช้เอกสารราชการปลอม นายทะเบียนสามารถดำเนินการตามอำนาจหน้าที่ได้ โดยถือได้ว่าเป็นกรณีเข้าเงื่อนไขตามมาตรา 30 วรรคสอง (1) กล่าวคือ หากปล่อยให้เนิ่นช้าไปจะก่อให้เกิดความเสียหายอย่างร้ายแรงแก่ผู้หนึ่งผู้ใดหรือจะกระทบต่อประโยชน์สาธารณะ</a:t>
            </a:r>
          </a:p>
          <a:p>
            <a:pPr marL="0" indent="0" algn="thaiDist">
              <a:buFont typeface="Arial" pitchFamily="34" charset="0"/>
              <a:buNone/>
              <a:defRPr/>
            </a:pPr>
            <a:r>
              <a:rPr lang="th-TH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   3. ถ้าเป็นกรณีการดำเนินการโดยมิชอบด้วยระเบียบ ซึ่งการเปิดโอกาสให้คู่กรณีได้ทราบข้อเท็จจริงและมีโอกาสโต้แย้งและแสดงพยานหลักฐานของตนสามารถดำเนินการได้ นายทะเบียนจะต้องปฏิบัติตามมาตรา 30 วรรคหนึ่ง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136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การปฏิบัติราชการทางปกครองที่เกี่ยวกับ</a:t>
            </a:r>
            <a:b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งานทะเบียนราษฎรและบัตรประจำตัวประชาชน</a:t>
            </a:r>
            <a:endParaRPr lang="th-TH" b="1" dirty="0">
              <a:solidFill>
                <a:srgbClr val="422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136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การปฏิบัติราชการทางปกครองที่เกี่ยวกับ</a:t>
            </a:r>
            <a:b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งานทะเบียนราษฎรและบัตรประจำตัวประชาชน</a:t>
            </a:r>
            <a:endParaRPr lang="th-TH" b="1" dirty="0">
              <a:solidFill>
                <a:srgbClr val="422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28775"/>
            <a:ext cx="8515350" cy="4968875"/>
          </a:xfrm>
        </p:spPr>
        <p:txBody>
          <a:bodyPr>
            <a:normAutofit/>
          </a:bodyPr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dirty="0" smtClean="0">
                <a:solidFill>
                  <a:srgbClr val="000099"/>
                </a:solidFill>
              </a:rPr>
              <a:t>    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สำนักงานคณะกรรมการกฤษฎีกา แจ้งผลการพิจารณาของคณะกรรมการวิธีปฏิบัติราชการทางปกครองต่อข้อหารือของกรมการปกครองสรุปว่า คำสั่งเพิกถอนรายการทะเบียนราษฎรหรือหลักฐานทางทะเบียนราษฎรและคำสั่งเพิกถอนรายการบัตรหรือบัตรประจำตัวประชาชนเป็นคำสั่งทางปกครองอันมีผลกระทบต่อการเปลี่ยนแปลงสถานภาพของสิทธิหรือหน้าที่ของบุคคล เจ้าหน้าที่    จึงต้องให้คู่กรณีมีโอกาสได้รับทราบข้อเท็จจริงและโต้แย้งแสดงพยานหลักฐานก่อนมีคำสั่งดังกล่าว อย่างไรก็ตามพระราชบัญญัติวิธีปฏิบัติราชการทางปกครอง พ.ศ. 2539 มาตรา 30 ได้บัญญัติข้อยกเว้นการให้คู่กรณีมีโอกาสได้รับทราบข้อเท็จจริงอย่างเพียงพอ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136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การปฏิบัติราชการทางปกครองที่เกี่ยวกับ</a:t>
            </a:r>
            <a:b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th-TH" b="1" dirty="0" smtClean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งานทะเบียนราษฎรและบัตรประจำตัวประชาชน</a:t>
            </a:r>
            <a:endParaRPr lang="th-TH" b="1" dirty="0">
              <a:solidFill>
                <a:srgbClr val="422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686800" cy="4306887"/>
          </a:xfrm>
        </p:spPr>
        <p:txBody>
          <a:bodyPr>
            <a:normAutofit/>
          </a:bodyPr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และมีโอกาสได้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โต้แย้งแสดงพยานหลักฐานไว้ในวรรคสอง (1) ถึง (6) และวรรคสาม ซึ่งหากเป็นกรณีที่เข้าข้อยกเว้นดังกล่าวแล้ว เจ้าหน้าที่สามารถออกคำสั่งเพิกถอนรายการทะเบียนหรือหลักฐานทางทะเบียนราษฎร และคำสั่งเพิกถอนรายการบัตรหรือบัตรประจำตัวประชาชนได้โดยไม่ต้องให้คู่กรณีมีโอกาสได้รับทราบข้อเท็จจริงและโต้แย้งแสดงพยานหลักฐาน ดังนั้น หากข้อเท็จจริงนั้น ๆ เป็นข้อเท็จจริงที่เข้าข้อยกเว้นโดยชัดแจ้งแล้วเป็นหน้าที่ของเจ้าหน้าที่ที่ต้องปรับข้อเท็จจริงให้เป็นไปตามข้อยกเว้นในมาตรา 30 วรรคสอง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61A6E-A882-42DE-85DE-AC6FA747576E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3878</Words>
  <Application>Microsoft Office PowerPoint</Application>
  <PresentationFormat>On-screen Show (4:3)</PresentationFormat>
  <Paragraphs>425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วิธีปฏิบัติราชการทางปกครองและการเปรียบเทียบปรับคดีความผิดเกี่ยวกับงานทะเบียนราษฎรและ บัตรประจำตัวประชาชน</vt:lpstr>
      <vt:lpstr>วัตถุประสงค์ เพื่อให้ผู้ศึกษาอบรมสามารถ</vt:lpstr>
      <vt:lpstr>PowerPoint Presentation</vt:lpstr>
      <vt:lpstr>PowerPoint Presentation</vt:lpstr>
      <vt:lpstr>PowerPoint Presentation</vt:lpstr>
      <vt:lpstr>การปฏิบัติราชการทางปกครองที่เกี่ยวกับ งานทะเบียนราษฎรและบัตรประจำตัวประชาชน</vt:lpstr>
      <vt:lpstr>การปฏิบัติราชการทางปกครองที่เกี่ยวกับ งานทะเบียนราษฎรและบัตรประจำตัวประชาชน</vt:lpstr>
      <vt:lpstr>การปฏิบัติราชการทางปกครองที่เกี่ยวกับ งานทะเบียนราษฎรและบัตรประจำตัวประชาชน</vt:lpstr>
      <vt:lpstr>การปฏิบัติราชการทางปกครองที่เกี่ยวกับ งานทะเบียนราษฎรและบัตรประจำตัวประชาชน</vt:lpstr>
      <vt:lpstr>พระราชบัญญัติวิธีปฏิบัติราชการทางปกครอง  (ฉบับที่ ๒) พ.ศ. ๒๕๕๗</vt:lpstr>
      <vt:lpstr>พระราชบัญญัติวิธีปฏิบัติราชการทางปกครอง  (ฉบับที่ ๒) พ.ศ. ๒๕๕๗</vt:lpstr>
      <vt:lpstr>พระราชบัญญัติวิธีปฏิบัติราชการทางปกครอง  (ฉบับที่ ๒) พ.ศ. ๒๕๕๗</vt:lpstr>
      <vt:lpstr>พระราชบัญญัติวิธีปฏิบัติราชการทางปกครอง  (ฉบับที่ ๒) พ.ศ. ๒๕๕๗</vt:lpstr>
      <vt:lpstr>สาระสำคัญของกฎหมายว่าด้วยวิธีปฏิบัติราชการ ทางปกครอง</vt:lpstr>
      <vt:lpstr>หลักกฎหมายว่าด้วยกระบวนการพิจารณาทางปกครอง</vt:lpstr>
      <vt:lpstr>PowerPoint Presentation</vt:lpstr>
      <vt:lpstr>PowerPoint Presentation</vt:lpstr>
      <vt:lpstr>สิทธิของ “คู่กรณี”</vt:lpstr>
      <vt:lpstr>การให้สิทธิโต้แย้ง (หลักฟังความสองฝ่าย)</vt:lpstr>
      <vt:lpstr>การพิจารณาทางปกครอง หมายความว่า การเตรียมการและการดำเนินการของเจ้าหน้าที่เพื่อจัดให้มีคำสั่งทางปกครอง</vt:lpstr>
      <vt:lpstr>คำสั่งทางปกครอง</vt:lpstr>
      <vt:lpstr>การอุทธรณ์คำสั่งทางปกครอง</vt:lpstr>
      <vt:lpstr>การยื่นอุทธรณ์และกำหนดระยะเวลาอุทธรณ์ คำสั่งทางปกครอง</vt:lpstr>
      <vt:lpstr>PowerPoint Presentation</vt:lpstr>
      <vt:lpstr>ระยะเวลาและอายุความ</vt:lpstr>
      <vt:lpstr>PowerPoint Presentation</vt:lpstr>
      <vt:lpstr>อายุความ</vt:lpstr>
      <vt:lpstr>การแจ้ง</vt:lpstr>
      <vt:lpstr>PowerPoint Presentation</vt:lpstr>
      <vt:lpstr>PowerPoint Presentation</vt:lpstr>
      <vt:lpstr>PowerPoint Presentation</vt:lpstr>
      <vt:lpstr>การบังคับทางปกครอง</vt:lpstr>
      <vt:lpstr>PowerPoint Presentation</vt:lpstr>
      <vt:lpstr>กฎกระทรวงกำหนดหลักเกณฑ์และวิธีการโต้แย้งหรือชี้แจงข้อเท็จจริง การอุทธรณ์และการพิจารณาอุทธรณ์คำสั่งของนายทะเบียน พ.ศ.๒๕๕๑</vt:lpstr>
      <vt:lpstr>PowerPoint Presentation</vt:lpstr>
      <vt:lpstr>หลักเกณฑ์และวิธีการเกี่ยวกับการโต้แย้ง หรือชี้แจงข้อเท็จจริง</vt:lpstr>
      <vt:lpstr>วิธีการแจ้งคำสั่งของนายทะเบียนอำเภอหรือนายทะเบียนท้องถิ่น</vt:lpstr>
      <vt:lpstr>การแจ้งให้ทำเป็นหนังสือ โดยอย่างน้อยต้องประกอบด้วย</vt:lpstr>
      <vt:lpstr>การโต้แย้งหรือชี้แจงของคู่กรณี </vt:lpstr>
      <vt:lpstr>การพิจารณาข้อโต้แย้งหรือชี้แจงข้อเท็จจริงของนายทะเบียนอำเภอหรือนายทะเบียนท้องถิ่น (ให้พิจารณาโดยรวดเร็ว ตามความเหมาะสมของคู่กรณี) มี ๒ กรณีคือ</vt:lpstr>
      <vt:lpstr>หากนายทะเบียนอำเภอหรือนายทะเบียนท้องถิ่นดำเนินการตามกฎกระทรวงฯ ข้อ ๔ แล้วถือว่าเป็นคำสั่งทางปกครองที่นายทะเบียนอำเภอหรือนายทะเบียนท้องถิ่นจะต้องดำเนินการดังนี้ </vt:lpstr>
      <vt:lpstr>PowerPoint Presentation</vt:lpstr>
      <vt:lpstr>การอุทธรณ์</vt:lpstr>
      <vt:lpstr>หากการแจ้งคำสั่งของนายทะเบียนมิได้ระบุระยะเวลาอุทธรณ์ให้คู่กรณีทราบจะส่งผลอย่างไร</vt:lpstr>
      <vt:lpstr>การพิจารณาอุทธรณ์คำสั่งของนายทะเบียนอำเภอหรือนายทะเบียนท้องถิ่นต้องพิจาราณาโดยไม่ชักช้า แต่ต้องไม่เกิน ๓๐ วันนับแต่วันที่ได้รับอุทธรณ์ แยกเป็น </vt:lpstr>
      <vt:lpstr>การพิจารณาอุทธรณ์ของนายทะเบียนจังหวัดหรือ นายทะเบียนกรุงเทพมหานคร</vt:lpstr>
      <vt:lpstr>การพิจารณาอุทธรณ์ของนายทะเบียนจังหวัด หรือนายทะเบียนกรุงเทพมหานคร</vt:lpstr>
      <vt:lpstr>การแจ้งคำสั่งไม่เห็นด้วยกับอุทธรณ์ของนายทะเบียนจังหวัดหรือนายทะเบียนกรุงเทพมหานคร ต้องระบุเหตุผลอย่างน้อยประกอบด้วย</vt:lpstr>
      <vt:lpstr>PowerPoint Presentation</vt:lpstr>
      <vt:lpstr>การเปรียบเทียบคดีอาญา</vt:lpstr>
      <vt:lpstr>การเปรียบเทียบคดีความผิดตามกฎหมายเฉพาะ</vt:lpstr>
      <vt:lpstr>การเปรียบเทียบคดีความผิดเกี่ยวกับการทะเบียนราษฎร</vt:lpstr>
      <vt:lpstr>การเปรียบเทียบคดีความผิดเกี่ยวกับการทะเบียนราษฎร</vt:lpstr>
      <vt:lpstr>การเปรียบเทียบคดีความผิดเกี่ยวกับการทะเบียนราษฎร</vt:lpstr>
      <vt:lpstr>การเปรียบเทียบคดีความผิดเกี่ยวกับการทะเบียนราษฎร</vt:lpstr>
      <vt:lpstr>การเปรียบเทียบคดีความผิดเกี่ยวกับบัตรประจำตัวประชาชน</vt:lpstr>
      <vt:lpstr>การเปรียบเทียบคดีความผิดเกี่ยวกับบัตรประจำตัวประชาชน</vt:lpstr>
      <vt:lpstr>การเปรียบเทียบคดีความผิดเกี่ยวกับบัตรประจำตัวประชาชน</vt:lpstr>
      <vt:lpstr>การเปรียบเทียบคดีความผิดเกี่ยวกับบัตรประจำตัวประชาชน</vt:lpstr>
      <vt:lpstr>อายุความคดีเปรียบเทียบ</vt:lpstr>
      <vt:lpstr>กรณีศึกษา</vt:lpstr>
      <vt:lpstr>PowerPoint Presentation</vt:lpstr>
      <vt:lpstr>PowerPoint Presentation</vt:lpstr>
      <vt:lpstr> ข้อคิดสำหรับการทำงาน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วิธีโต้แย้งหรือชี้แจงข้อเท็จจริง การอุทธรณ์และ การพิจารณาอุทธรณ์คำสั่งของนายทะเบียน</dc:title>
  <dc:creator>Corporate Edition</dc:creator>
  <cp:lastModifiedBy>Officer</cp:lastModifiedBy>
  <cp:revision>67</cp:revision>
  <cp:lastPrinted>2015-11-06T06:54:01Z</cp:lastPrinted>
  <dcterms:created xsi:type="dcterms:W3CDTF">2012-11-10T12:46:23Z</dcterms:created>
  <dcterms:modified xsi:type="dcterms:W3CDTF">2015-11-06T06:54:25Z</dcterms:modified>
</cp:coreProperties>
</file>