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267" r:id="rId2"/>
    <p:sldId id="256" r:id="rId3"/>
    <p:sldId id="257" r:id="rId4"/>
    <p:sldId id="258" r:id="rId5"/>
    <p:sldId id="259" r:id="rId6"/>
    <p:sldId id="260" r:id="rId7"/>
    <p:sldId id="261" r:id="rId8"/>
    <p:sldId id="262" r:id="rId9"/>
    <p:sldId id="263" r:id="rId10"/>
    <p:sldId id="265" r:id="rId11"/>
    <p:sldId id="280" r:id="rId12"/>
    <p:sldId id="281" r:id="rId13"/>
    <p:sldId id="282" r:id="rId14"/>
    <p:sldId id="283" r:id="rId15"/>
  </p:sldIdLst>
  <p:sldSz cx="9144000" cy="6858000" type="screen4x3"/>
  <p:notesSz cx="6858000" cy="9144000"/>
  <p:defaultTextStyle>
    <a:defPPr>
      <a:defRPr lang="th-TH"/>
    </a:defPPr>
    <a:lvl1pPr algn="l" rtl="0" fontAlgn="base">
      <a:spcBef>
        <a:spcPct val="0"/>
      </a:spcBef>
      <a:spcAft>
        <a:spcPct val="0"/>
      </a:spcAft>
      <a:defRPr sz="2800" kern="1200">
        <a:solidFill>
          <a:schemeClr val="tx1"/>
        </a:solidFill>
        <a:latin typeface="Arial" pitchFamily="34" charset="0"/>
        <a:ea typeface="+mn-ea"/>
        <a:cs typeface="Angsana New" pitchFamily="18" charset="-34"/>
      </a:defRPr>
    </a:lvl1pPr>
    <a:lvl2pPr marL="457200" algn="l" rtl="0" fontAlgn="base">
      <a:spcBef>
        <a:spcPct val="0"/>
      </a:spcBef>
      <a:spcAft>
        <a:spcPct val="0"/>
      </a:spcAft>
      <a:defRPr sz="2800" kern="1200">
        <a:solidFill>
          <a:schemeClr val="tx1"/>
        </a:solidFill>
        <a:latin typeface="Arial" pitchFamily="34" charset="0"/>
        <a:ea typeface="+mn-ea"/>
        <a:cs typeface="Angsana New" pitchFamily="18" charset="-34"/>
      </a:defRPr>
    </a:lvl2pPr>
    <a:lvl3pPr marL="914400" algn="l" rtl="0" fontAlgn="base">
      <a:spcBef>
        <a:spcPct val="0"/>
      </a:spcBef>
      <a:spcAft>
        <a:spcPct val="0"/>
      </a:spcAft>
      <a:defRPr sz="2800" kern="1200">
        <a:solidFill>
          <a:schemeClr val="tx1"/>
        </a:solidFill>
        <a:latin typeface="Arial" pitchFamily="34" charset="0"/>
        <a:ea typeface="+mn-ea"/>
        <a:cs typeface="Angsana New" pitchFamily="18" charset="-34"/>
      </a:defRPr>
    </a:lvl3pPr>
    <a:lvl4pPr marL="1371600" algn="l" rtl="0" fontAlgn="base">
      <a:spcBef>
        <a:spcPct val="0"/>
      </a:spcBef>
      <a:spcAft>
        <a:spcPct val="0"/>
      </a:spcAft>
      <a:defRPr sz="2800" kern="1200">
        <a:solidFill>
          <a:schemeClr val="tx1"/>
        </a:solidFill>
        <a:latin typeface="Arial" pitchFamily="34" charset="0"/>
        <a:ea typeface="+mn-ea"/>
        <a:cs typeface="Angsana New" pitchFamily="18" charset="-34"/>
      </a:defRPr>
    </a:lvl4pPr>
    <a:lvl5pPr marL="1828800" algn="l" rtl="0" fontAlgn="base">
      <a:spcBef>
        <a:spcPct val="0"/>
      </a:spcBef>
      <a:spcAft>
        <a:spcPct val="0"/>
      </a:spcAft>
      <a:defRPr sz="2800" kern="1200">
        <a:solidFill>
          <a:schemeClr val="tx1"/>
        </a:solidFill>
        <a:latin typeface="Arial" pitchFamily="34" charset="0"/>
        <a:ea typeface="+mn-ea"/>
        <a:cs typeface="Angsana New" pitchFamily="18" charset="-34"/>
      </a:defRPr>
    </a:lvl5pPr>
    <a:lvl6pPr marL="2286000" algn="l" defTabSz="914400" rtl="0" eaLnBrk="1" latinLnBrk="0" hangingPunct="1">
      <a:defRPr sz="2800" kern="1200">
        <a:solidFill>
          <a:schemeClr val="tx1"/>
        </a:solidFill>
        <a:latin typeface="Arial" pitchFamily="34" charset="0"/>
        <a:ea typeface="+mn-ea"/>
        <a:cs typeface="Angsana New" pitchFamily="18" charset="-34"/>
      </a:defRPr>
    </a:lvl6pPr>
    <a:lvl7pPr marL="2743200" algn="l" defTabSz="914400" rtl="0" eaLnBrk="1" latinLnBrk="0" hangingPunct="1">
      <a:defRPr sz="2800" kern="1200">
        <a:solidFill>
          <a:schemeClr val="tx1"/>
        </a:solidFill>
        <a:latin typeface="Arial" pitchFamily="34" charset="0"/>
        <a:ea typeface="+mn-ea"/>
        <a:cs typeface="Angsana New" pitchFamily="18" charset="-34"/>
      </a:defRPr>
    </a:lvl7pPr>
    <a:lvl8pPr marL="3200400" algn="l" defTabSz="914400" rtl="0" eaLnBrk="1" latinLnBrk="0" hangingPunct="1">
      <a:defRPr sz="2800" kern="1200">
        <a:solidFill>
          <a:schemeClr val="tx1"/>
        </a:solidFill>
        <a:latin typeface="Arial" pitchFamily="34" charset="0"/>
        <a:ea typeface="+mn-ea"/>
        <a:cs typeface="Angsana New" pitchFamily="18" charset="-34"/>
      </a:defRPr>
    </a:lvl8pPr>
    <a:lvl9pPr marL="3657600" algn="l" defTabSz="914400" rtl="0" eaLnBrk="1" latinLnBrk="0" hangingPunct="1">
      <a:defRPr sz="2800" kern="1200">
        <a:solidFill>
          <a:schemeClr val="tx1"/>
        </a:solidFill>
        <a:latin typeface="Arial" pitchFamily="34" charset="0"/>
        <a:ea typeface="+mn-ea"/>
        <a:cs typeface="Angsana New" pitchFamily="18" charset="-3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55470B"/>
    <a:srgbClr val="33CCFF"/>
    <a:srgbClr val="EAD8E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55" autoAdjust="0"/>
    <p:restoredTop sz="86275" autoAdjust="0"/>
  </p:normalViewPr>
  <p:slideViewPr>
    <p:cSldViewPr>
      <p:cViewPr>
        <p:scale>
          <a:sx n="66" d="100"/>
          <a:sy n="66" d="100"/>
        </p:scale>
        <p:origin x="-1488" y="-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ตัวยึดหัวกระดาษ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th-TH"/>
          </a:p>
        </p:txBody>
      </p:sp>
      <p:sp>
        <p:nvSpPr>
          <p:cNvPr id="3" name="ตัวยึดวันที่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6EECE1E-212B-471D-8352-C72C4264E9EE}" type="datetimeFigureOut">
              <a:rPr lang="th-TH"/>
              <a:pPr>
                <a:defRPr/>
              </a:pPr>
              <a:t>04/12/55</a:t>
            </a:fld>
            <a:endParaRPr lang="th-TH"/>
          </a:p>
        </p:txBody>
      </p:sp>
      <p:sp>
        <p:nvSpPr>
          <p:cNvPr id="4" name="ตัวยึดรูปบนภาพนิ่ง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h-TH" noProof="0" smtClean="0"/>
          </a:p>
        </p:txBody>
      </p:sp>
      <p:sp>
        <p:nvSpPr>
          <p:cNvPr id="5" name="ตัวยึดบันทึกย่อ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h-TH" noProof="0" smtClean="0"/>
              <a:t>คลิกเพื่อแก้ไขลักษณะของข้อความต้นแบบ</a:t>
            </a:r>
          </a:p>
          <a:p>
            <a:pPr lvl="1"/>
            <a:r>
              <a:rPr lang="th-TH" noProof="0" smtClean="0"/>
              <a:t>ระดับที่สอง</a:t>
            </a:r>
          </a:p>
          <a:p>
            <a:pPr lvl="2"/>
            <a:r>
              <a:rPr lang="th-TH" noProof="0" smtClean="0"/>
              <a:t>ระดับที่สาม</a:t>
            </a:r>
          </a:p>
          <a:p>
            <a:pPr lvl="3"/>
            <a:r>
              <a:rPr lang="th-TH" noProof="0" smtClean="0"/>
              <a:t>ระดับที่สี่</a:t>
            </a:r>
          </a:p>
          <a:p>
            <a:pPr lvl="4"/>
            <a:r>
              <a:rPr lang="th-TH" noProof="0" smtClean="0"/>
              <a:t>ระดับที่ห้า</a:t>
            </a:r>
          </a:p>
        </p:txBody>
      </p:sp>
      <p:sp>
        <p:nvSpPr>
          <p:cNvPr id="6" name="ตัวยึดท้ายกระดา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th-TH"/>
          </a:p>
        </p:txBody>
      </p:sp>
      <p:sp>
        <p:nvSpPr>
          <p:cNvPr id="7" name="ตัวยึดหมายเลขภาพนิ่ง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EBC83D92-FC5F-41A2-8977-37A776B2DA53}" type="slidenum">
              <a:rPr lang="th-TH"/>
              <a:pPr>
                <a:defRPr/>
              </a:pPr>
              <a:t>‹#›</a:t>
            </a:fld>
            <a:endParaRPr lang="th-TH"/>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ern="1200">
        <a:solidFill>
          <a:schemeClr val="tx1"/>
        </a:solidFill>
        <a:latin typeface="+mn-lt"/>
        <a:ea typeface="+mn-ea"/>
        <a:cs typeface="+mn-cs"/>
      </a:defRPr>
    </a:lvl1pPr>
    <a:lvl2pPr marL="457200" algn="l" rtl="0" eaLnBrk="0" fontAlgn="base" hangingPunct="0">
      <a:spcBef>
        <a:spcPct val="30000"/>
      </a:spcBef>
      <a:spcAft>
        <a:spcPct val="0"/>
      </a:spcAft>
      <a:defRPr kern="1200">
        <a:solidFill>
          <a:schemeClr val="tx1"/>
        </a:solidFill>
        <a:latin typeface="+mn-lt"/>
        <a:ea typeface="+mn-ea"/>
        <a:cs typeface="+mn-cs"/>
      </a:defRPr>
    </a:lvl2pPr>
    <a:lvl3pPr marL="914400" algn="l" rtl="0" eaLnBrk="0" fontAlgn="base" hangingPunct="0">
      <a:spcBef>
        <a:spcPct val="30000"/>
      </a:spcBef>
      <a:spcAft>
        <a:spcPct val="0"/>
      </a:spcAft>
      <a:defRPr kern="1200">
        <a:solidFill>
          <a:schemeClr val="tx1"/>
        </a:solidFill>
        <a:latin typeface="+mn-lt"/>
        <a:ea typeface="+mn-ea"/>
        <a:cs typeface="+mn-cs"/>
      </a:defRPr>
    </a:lvl3pPr>
    <a:lvl4pPr marL="1371600" algn="l" rtl="0" eaLnBrk="0" fontAlgn="base" hangingPunct="0">
      <a:spcBef>
        <a:spcPct val="30000"/>
      </a:spcBef>
      <a:spcAft>
        <a:spcPct val="0"/>
      </a:spcAft>
      <a:defRPr kern="1200">
        <a:solidFill>
          <a:schemeClr val="tx1"/>
        </a:solidFill>
        <a:latin typeface="+mn-lt"/>
        <a:ea typeface="+mn-ea"/>
        <a:cs typeface="+mn-cs"/>
      </a:defRPr>
    </a:lvl4pPr>
    <a:lvl5pPr marL="1828800" algn="l" rtl="0" eaLnBrk="0" fontAlgn="base" hangingPunct="0">
      <a:spcBef>
        <a:spcPct val="30000"/>
      </a:spcBef>
      <a:spcAft>
        <a:spcPct val="0"/>
      </a:spcAft>
      <a:defRPr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ตัวยึดรูปบนภาพนิ่ง 1"/>
          <p:cNvSpPr>
            <a:spLocks noGrp="1" noRot="1" noChangeAspect="1" noTextEdit="1"/>
          </p:cNvSpPr>
          <p:nvPr>
            <p:ph type="sldImg"/>
          </p:nvPr>
        </p:nvSpPr>
        <p:spPr bwMode="auto">
          <a:noFill/>
          <a:ln>
            <a:solidFill>
              <a:srgbClr val="000000"/>
            </a:solidFill>
            <a:miter lim="800000"/>
            <a:headEnd/>
            <a:tailEnd/>
          </a:ln>
        </p:spPr>
      </p:sp>
      <p:sp>
        <p:nvSpPr>
          <p:cNvPr id="3" name="ตัวยึดบันทึกย่อ 2"/>
          <p:cNvSpPr>
            <a:spLocks noGrp="1"/>
          </p:cNvSpPr>
          <p:nvPr>
            <p:ph type="body" idx="1"/>
          </p:nvPr>
        </p:nvSpPr>
        <p:spPr/>
        <p:txBody>
          <a:bodyPr/>
          <a:lstStyle/>
          <a:p>
            <a:pPr>
              <a:defRPr/>
            </a:pPr>
            <a:r>
              <a:rPr lang="th-TH" sz="1600" dirty="0" smtClean="0">
                <a:solidFill>
                  <a:schemeClr val="accent4">
                    <a:lumMod val="50000"/>
                  </a:schemeClr>
                </a:solidFill>
              </a:rPr>
              <a:t>1..(หนังสือกระทรวงมหาดไทย ด่วนมากที่ มท ๐๓๐๕.๒/ว๒๙๒๓ ลงวันที่ ๒๕ ตุลาคม ๒๕๔๕ เรื่อง โครงการปรับขยายเวลาการให้บริการประชาชน ของกระทรวงมหาดไทย ในช่วงเวลา ๑๒.๓๐ </a:t>
            </a:r>
            <a:r>
              <a:rPr lang="en-US" sz="1600" dirty="0" smtClean="0">
                <a:solidFill>
                  <a:schemeClr val="accent4">
                    <a:lumMod val="50000"/>
                  </a:schemeClr>
                </a:solidFill>
              </a:rPr>
              <a:t>–</a:t>
            </a:r>
            <a:r>
              <a:rPr lang="th-TH" sz="1600" dirty="0" smtClean="0">
                <a:solidFill>
                  <a:schemeClr val="accent4">
                    <a:lumMod val="50000"/>
                  </a:schemeClr>
                </a:solidFill>
              </a:rPr>
              <a:t> ๑๖,๐๐๐ น ของวันบริการ และให้มีการให้บริการประชาชนในวันเสาร์ ตั้งแต่เวลา ๐๘.๐๐ </a:t>
            </a:r>
            <a:r>
              <a:rPr lang="en-US" sz="1600" dirty="0" smtClean="0">
                <a:solidFill>
                  <a:schemeClr val="accent4">
                    <a:lumMod val="50000"/>
                  </a:schemeClr>
                </a:solidFill>
              </a:rPr>
              <a:t>–</a:t>
            </a:r>
            <a:r>
              <a:rPr lang="th-TH" sz="1600" dirty="0" smtClean="0">
                <a:solidFill>
                  <a:schemeClr val="accent4">
                    <a:lumMod val="50000"/>
                  </a:schemeClr>
                </a:solidFill>
              </a:rPr>
              <a:t> ๑๖.๐๐ น.ให้ทบทวนการปฏิบัติงานการบริการประชาชนเพื่อเพิ่มประสิทธิภาพการให้บริการทั้งในด้านบุคลากร สำนักงานและภูมิทัศน์บริเวณที่ว่าการอำเภอ ทั้งส่วนที่เป็นโครงสร้างภายนอก (</a:t>
            </a:r>
            <a:r>
              <a:rPr lang="en-US" sz="1600" dirty="0" smtClean="0">
                <a:solidFill>
                  <a:schemeClr val="accent4">
                    <a:lumMod val="50000"/>
                  </a:schemeClr>
                </a:solidFill>
              </a:rPr>
              <a:t>hard wear</a:t>
            </a:r>
            <a:r>
              <a:rPr lang="th-TH" sz="1600" dirty="0" smtClean="0">
                <a:solidFill>
                  <a:schemeClr val="accent4">
                    <a:lumMod val="50000"/>
                  </a:schemeClr>
                </a:solidFill>
              </a:rPr>
              <a:t>)...2.. สำนักทะเบียนอำเภอเมืองนครปฐม จังหวัดนครปฐม  ถือว่าการให้บริการประชาชนเป็นภารกิจหลักตามที่กรมการปกครองได้มอบหมายสั่งการ และมีแนวทางในการพัฒนาคุณภาพการให้บริการประชาชนมาโดยตลอด แต่ช่วงเดือนมกราคม ๒๕๕๕ ถึงเดือนสิงหาคม ๒๕๕๕ ได้รับเรื่องร้องเรียนการให้บริการการทำบัตรประชาชน จำนวน ๘ ครั้ง (ที่ทำการปกครองอำเภอเมืองนครปฐม  จังหวัดนครปฐม)</a:t>
            </a:r>
            <a:endParaRPr lang="th-TH" sz="1600" dirty="0">
              <a:solidFill>
                <a:schemeClr val="accent4">
                  <a:lumMod val="50000"/>
                </a:schemeClr>
              </a:solidFill>
            </a:endParaRPr>
          </a:p>
        </p:txBody>
      </p:sp>
      <p:sp>
        <p:nvSpPr>
          <p:cNvPr id="22532" name="ตัวยึดหมายเลขภาพนิ่ง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6D2728D-A657-4834-A08B-6C8A948CE23B}" type="slidenum">
              <a:rPr lang="th-TH" smtClean="0"/>
              <a:pPr/>
              <a:t>3</a:t>
            </a:fld>
            <a:endParaRPr lang="th-TH"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ตัวยึดรูปบนภาพนิ่ง 1"/>
          <p:cNvSpPr>
            <a:spLocks noGrp="1" noRot="1" noChangeAspect="1" noTextEdit="1"/>
          </p:cNvSpPr>
          <p:nvPr>
            <p:ph type="sldImg"/>
          </p:nvPr>
        </p:nvSpPr>
        <p:spPr bwMode="auto">
          <a:noFill/>
          <a:ln>
            <a:solidFill>
              <a:srgbClr val="000000"/>
            </a:solidFill>
            <a:miter lim="800000"/>
            <a:headEnd/>
            <a:tailEnd/>
          </a:ln>
        </p:spPr>
      </p:sp>
      <p:sp>
        <p:nvSpPr>
          <p:cNvPr id="23555" name="ตัวยึดบันทึกย่อ 2"/>
          <p:cNvSpPr>
            <a:spLocks noGrp="1"/>
          </p:cNvSpPr>
          <p:nvPr>
            <p:ph type="body" idx="1"/>
          </p:nvPr>
        </p:nvSpPr>
        <p:spPr bwMode="auto">
          <a:noFill/>
        </p:spPr>
        <p:txBody>
          <a:bodyPr wrap="square" numCol="1" anchor="t" anchorCtr="0" compatLnSpc="1">
            <a:prstTxWarp prst="textNoShape">
              <a:avLst/>
            </a:prstTxWarp>
          </a:bodyPr>
          <a:lstStyle/>
          <a:p>
            <a:endParaRPr lang="th-TH" smtClean="0"/>
          </a:p>
        </p:txBody>
      </p:sp>
      <p:sp>
        <p:nvSpPr>
          <p:cNvPr id="23556" name="ตัวยึดหมายเลขภาพนิ่ง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5BA589B-60AA-41A3-9BEA-0718EA9EB7B2}" type="slidenum">
              <a:rPr lang="th-TH" smtClean="0"/>
              <a:pPr/>
              <a:t>5</a:t>
            </a:fld>
            <a:endParaRPr lang="th-TH"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ตัวยึดรูปบนภาพนิ่ง 1"/>
          <p:cNvSpPr>
            <a:spLocks noGrp="1" noRot="1" noChangeAspect="1" noTextEdit="1"/>
          </p:cNvSpPr>
          <p:nvPr>
            <p:ph type="sldImg"/>
          </p:nvPr>
        </p:nvSpPr>
        <p:spPr bwMode="auto">
          <a:noFill/>
          <a:ln>
            <a:solidFill>
              <a:srgbClr val="000000"/>
            </a:solidFill>
            <a:miter lim="800000"/>
            <a:headEnd/>
            <a:tailEnd/>
          </a:ln>
        </p:spPr>
      </p:sp>
      <p:sp>
        <p:nvSpPr>
          <p:cNvPr id="24579" name="ตัวยึดบันทึกย่อ 2"/>
          <p:cNvSpPr>
            <a:spLocks noGrp="1"/>
          </p:cNvSpPr>
          <p:nvPr>
            <p:ph type="body" idx="1"/>
          </p:nvPr>
        </p:nvSpPr>
        <p:spPr bwMode="auto">
          <a:noFill/>
        </p:spPr>
        <p:txBody>
          <a:bodyPr wrap="square" numCol="1" anchor="t" anchorCtr="0" compatLnSpc="1">
            <a:prstTxWarp prst="textNoShape">
              <a:avLst/>
            </a:prstTxWarp>
          </a:bodyPr>
          <a:lstStyle/>
          <a:p>
            <a:r>
              <a:rPr lang="th-TH" smtClean="0"/>
              <a:t>ประกอบด้วยแนวคิดและทฤษฎีจำนวน  5  แนวคิด ทฤษฎี ประกอบด้วยแนวคิด ทฤษฎี เกี่ยวกับนโยบายสาธารณะ/เกี่ยวกับประสิทธิภาพ/เกี่ยวกับความสามารถในการจัดการ/เกี่ยวกับการมีส่วนร่วม/เกี่ยวกับผู้นำ  และผลงานวิจัย</a:t>
            </a:r>
          </a:p>
        </p:txBody>
      </p:sp>
      <p:sp>
        <p:nvSpPr>
          <p:cNvPr id="24580" name="ตัวยึดหมายเลขภาพนิ่ง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F9E177-F23D-40A7-8215-D0FADB5006C0}" type="slidenum">
              <a:rPr lang="th-TH" smtClean="0"/>
              <a:pPr/>
              <a:t>7</a:t>
            </a:fld>
            <a:endParaRPr lang="th-TH"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ตัวยึดรูปบนภาพนิ่ง 1"/>
          <p:cNvSpPr>
            <a:spLocks noGrp="1" noRot="1" noChangeAspect="1" noTextEdit="1"/>
          </p:cNvSpPr>
          <p:nvPr>
            <p:ph type="sldImg"/>
          </p:nvPr>
        </p:nvSpPr>
        <p:spPr bwMode="auto">
          <a:noFill/>
          <a:ln>
            <a:solidFill>
              <a:srgbClr val="000000"/>
            </a:solidFill>
            <a:miter lim="800000"/>
            <a:headEnd/>
            <a:tailEnd/>
          </a:ln>
        </p:spPr>
      </p:sp>
      <p:sp>
        <p:nvSpPr>
          <p:cNvPr id="25603" name="ตัวยึดบันทึกย่อ 2"/>
          <p:cNvSpPr>
            <a:spLocks noGrp="1"/>
          </p:cNvSpPr>
          <p:nvPr>
            <p:ph type="body" idx="1"/>
          </p:nvPr>
        </p:nvSpPr>
        <p:spPr bwMode="auto">
          <a:noFill/>
        </p:spPr>
        <p:txBody>
          <a:bodyPr wrap="square" numCol="1" anchor="t" anchorCtr="0" compatLnSpc="1">
            <a:prstTxWarp prst="textNoShape">
              <a:avLst/>
            </a:prstTxWarp>
          </a:bodyPr>
          <a:lstStyle/>
          <a:p>
            <a:r>
              <a:rPr lang="th-TH" smtClean="0"/>
              <a:t>***ในส่วนของกรอบแนวคิดนั้น </a:t>
            </a:r>
          </a:p>
          <a:p>
            <a:r>
              <a:rPr lang="th-TH" smtClean="0"/>
              <a:t>**ในด้านตัวแปลอิสระ ประกอบด้วย  ปัจจัยส่วนบุคคล  และปัจจัยด้านการให้บริการ </a:t>
            </a:r>
          </a:p>
          <a:p>
            <a:r>
              <a:rPr lang="th-TH" smtClean="0"/>
              <a:t>ซึ่งปัจจัยด้านด้านส่วนบุคคลประกอบด้วย เพศ อายุ ระดับการศึกษา  อาชีพ  รายได้</a:t>
            </a:r>
          </a:p>
          <a:p>
            <a:r>
              <a:rPr lang="th-TH" smtClean="0"/>
              <a:t>ปัจจัยด้านการให้บริการ จะประกอบไปด้วย ระบบการให้บริการ  บุคลากร  สถานที่  การประชาสัมพันธ์ </a:t>
            </a:r>
          </a:p>
          <a:p>
            <a:pPr eaLnBrk="1" hangingPunct="1">
              <a:spcBef>
                <a:spcPct val="0"/>
              </a:spcBef>
              <a:spcAft>
                <a:spcPts val="1000"/>
              </a:spcAft>
            </a:pPr>
            <a:r>
              <a:rPr lang="th-TH" smtClean="0"/>
              <a:t>** ในด้านของตัวแปลตาม คือความ</a:t>
            </a:r>
            <a:r>
              <a:rPr lang="th-TH" smtClean="0">
                <a:latin typeface="KodchiangUPC" pitchFamily="18" charset="-34"/>
                <a:cs typeface="Angsana New" pitchFamily="18" charset="-34"/>
              </a:rPr>
              <a:t>พึงพอใจของประชาชนในการรับบริการเฉพาะงานบัตรประจำตัวประชาชน</a:t>
            </a:r>
            <a:endParaRPr lang="en-US" smtClean="0">
              <a:latin typeface="KodchiangUPC" pitchFamily="18" charset="-34"/>
              <a:cs typeface="Angsana New" pitchFamily="18" charset="-34"/>
            </a:endParaRPr>
          </a:p>
          <a:p>
            <a:pPr eaLnBrk="1" hangingPunct="1">
              <a:spcBef>
                <a:spcPct val="0"/>
              </a:spcBef>
              <a:spcAft>
                <a:spcPts val="1000"/>
              </a:spcAft>
            </a:pPr>
            <a:r>
              <a:rPr lang="th-TH" smtClean="0">
                <a:latin typeface="KodchiangUPC" pitchFamily="18" charset="-34"/>
                <a:cs typeface="Angsana New" pitchFamily="18" charset="-34"/>
              </a:rPr>
              <a:t>                                     กรณีศึกษา </a:t>
            </a:r>
            <a:r>
              <a:rPr lang="en-US" smtClean="0">
                <a:latin typeface="KodchiangUPC" pitchFamily="18" charset="-34"/>
                <a:cs typeface="Angsana New" pitchFamily="18" charset="-34"/>
              </a:rPr>
              <a:t>: </a:t>
            </a:r>
            <a:r>
              <a:rPr lang="th-TH" smtClean="0">
                <a:latin typeface="KodchiangUPC" pitchFamily="18" charset="-34"/>
                <a:cs typeface="Angsana New" pitchFamily="18" charset="-34"/>
              </a:rPr>
              <a:t>สำนักทะเบียนอำเภอเมืองนครปฐม  จังหวัดนครปฐม</a:t>
            </a:r>
            <a:endParaRPr lang="en-US" smtClean="0">
              <a:latin typeface="KodchiangUPC" pitchFamily="18" charset="-34"/>
              <a:cs typeface="Angsana New" pitchFamily="18" charset="-34"/>
            </a:endParaRPr>
          </a:p>
          <a:p>
            <a:endParaRPr lang="th-TH" smtClean="0"/>
          </a:p>
          <a:p>
            <a:endParaRPr lang="th-TH" smtClean="0"/>
          </a:p>
        </p:txBody>
      </p:sp>
      <p:sp>
        <p:nvSpPr>
          <p:cNvPr id="25604" name="ตัวยึดหมายเลขภาพนิ่ง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FAB52A5-34F5-40AB-B975-00A71543AF06}" type="slidenum">
              <a:rPr lang="th-TH" smtClean="0"/>
              <a:pPr/>
              <a:t>8</a:t>
            </a:fld>
            <a:endParaRPr lang="th-TH"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ตัวยึดรูปบนภาพนิ่ง 1"/>
          <p:cNvSpPr>
            <a:spLocks noGrp="1" noRot="1" noChangeAspect="1" noTextEdit="1"/>
          </p:cNvSpPr>
          <p:nvPr>
            <p:ph type="sldImg"/>
          </p:nvPr>
        </p:nvSpPr>
        <p:spPr bwMode="auto">
          <a:noFill/>
          <a:ln>
            <a:solidFill>
              <a:srgbClr val="000000"/>
            </a:solidFill>
            <a:miter lim="800000"/>
            <a:headEnd/>
            <a:tailEnd/>
          </a:ln>
        </p:spPr>
      </p:sp>
      <p:sp>
        <p:nvSpPr>
          <p:cNvPr id="26627" name="ตัวยึดบันทึกย่อ 2"/>
          <p:cNvSpPr>
            <a:spLocks noGrp="1"/>
          </p:cNvSpPr>
          <p:nvPr>
            <p:ph type="body" idx="1"/>
          </p:nvPr>
        </p:nvSpPr>
        <p:spPr bwMode="auto">
          <a:noFill/>
        </p:spPr>
        <p:txBody>
          <a:bodyPr wrap="square" numCol="1" anchor="t" anchorCtr="0" compatLnSpc="1">
            <a:prstTxWarp prst="textNoShape">
              <a:avLst/>
            </a:prstTxWarp>
          </a:bodyPr>
          <a:lstStyle/>
          <a:p>
            <a:r>
              <a:rPr lang="th-TH" smtClean="0"/>
              <a:t>สมมุติฐานที่กำหนดไว้มีด้วยกันจำนวน  4  สมมุติฐาน ประกอบด้วย</a:t>
            </a:r>
          </a:p>
        </p:txBody>
      </p:sp>
      <p:sp>
        <p:nvSpPr>
          <p:cNvPr id="26628" name="ตัวยึดหมายเลขภาพนิ่ง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B0789B-1E9C-4CB4-A450-8639203D05C7}" type="slidenum">
              <a:rPr lang="th-TH" smtClean="0"/>
              <a:pPr/>
              <a:t>9</a:t>
            </a:fld>
            <a:endParaRPr lang="th-TH"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ตัวยึดรูปบนภาพนิ่ง 1"/>
          <p:cNvSpPr>
            <a:spLocks noGrp="1" noRot="1" noChangeAspect="1" noTextEdit="1"/>
          </p:cNvSpPr>
          <p:nvPr>
            <p:ph type="sldImg"/>
          </p:nvPr>
        </p:nvSpPr>
        <p:spPr bwMode="auto">
          <a:noFill/>
          <a:ln>
            <a:solidFill>
              <a:srgbClr val="000000"/>
            </a:solidFill>
            <a:miter lim="800000"/>
            <a:headEnd/>
            <a:tailEnd/>
          </a:ln>
        </p:spPr>
      </p:sp>
      <p:sp>
        <p:nvSpPr>
          <p:cNvPr id="24579" name="ตัวยึดบันทึกย่อ 2"/>
          <p:cNvSpPr>
            <a:spLocks noGrp="1"/>
          </p:cNvSpPr>
          <p:nvPr>
            <p:ph type="body" idx="1"/>
          </p:nvPr>
        </p:nvSpPr>
        <p:spPr bwMode="auto"/>
        <p:txBody>
          <a:bodyPr wrap="square" numCol="1" anchor="t" anchorCtr="0" compatLnSpc="1">
            <a:prstTxWarp prst="textNoShape">
              <a:avLst/>
            </a:prstTxWarp>
          </a:bodyPr>
          <a:lstStyle/>
          <a:p>
            <a:pPr>
              <a:defRPr/>
            </a:pPr>
            <a:r>
              <a:rPr lang="th-TH" dirty="0" smtClean="0">
                <a:solidFill>
                  <a:schemeClr val="accent4">
                    <a:lumMod val="50000"/>
                  </a:schemeClr>
                </a:solidFill>
              </a:rPr>
              <a:t>1.. ได้แก่ เพศ  อายุ การศึกษาและอาชีพ จำนวน 4 ข้อ  ..</a:t>
            </a:r>
          </a:p>
          <a:p>
            <a:pPr>
              <a:defRPr/>
            </a:pPr>
            <a:r>
              <a:rPr lang="th-TH" dirty="0" smtClean="0">
                <a:solidFill>
                  <a:schemeClr val="accent4">
                    <a:lumMod val="50000"/>
                  </a:schemeClr>
                </a:solidFill>
              </a:rPr>
              <a:t>2.. เป็นคำถามปลายปิด จำนวน 20 ตำถาม โดยให้ผู้ตอบแบบสอบถามแสดงความคิดเห็นโดยการทำเครื่องหมายถูก (  ) ลงในช่องว่างที่กำหนด ตามมาตรวัดของ </a:t>
            </a:r>
            <a:r>
              <a:rPr lang="en-US" dirty="0" err="1" smtClean="0">
                <a:solidFill>
                  <a:schemeClr val="accent4">
                    <a:lumMod val="50000"/>
                  </a:schemeClr>
                </a:solidFill>
                <a:cs typeface="Cordia New" pitchFamily="34" charset="-34"/>
              </a:rPr>
              <a:t>Likert</a:t>
            </a:r>
            <a:r>
              <a:rPr lang="en-US" dirty="0" smtClean="0">
                <a:solidFill>
                  <a:schemeClr val="accent4">
                    <a:lumMod val="50000"/>
                  </a:schemeClr>
                </a:solidFill>
                <a:cs typeface="Cordia New" pitchFamily="34" charset="-34"/>
              </a:rPr>
              <a:t> Scale   ..</a:t>
            </a:r>
          </a:p>
          <a:p>
            <a:pPr>
              <a:defRPr/>
            </a:pPr>
            <a:r>
              <a:rPr lang="en-US" dirty="0" smtClean="0">
                <a:solidFill>
                  <a:schemeClr val="accent4">
                    <a:lumMod val="50000"/>
                  </a:schemeClr>
                </a:solidFill>
                <a:cs typeface="Cordia New" pitchFamily="34" charset="-34"/>
              </a:rPr>
              <a:t>3..</a:t>
            </a:r>
            <a:r>
              <a:rPr lang="th-TH" dirty="0" smtClean="0">
                <a:solidFill>
                  <a:schemeClr val="accent4">
                    <a:lumMod val="50000"/>
                  </a:schemeClr>
                </a:solidFill>
              </a:rPr>
              <a:t> ที่ให้ผู้ตอบแบบสอบถามแสดงความคิดเห็น</a:t>
            </a:r>
          </a:p>
        </p:txBody>
      </p:sp>
      <p:sp>
        <p:nvSpPr>
          <p:cNvPr id="27652" name="ตัวยึดหมายเลขภาพนิ่ง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4922247-CBD4-4F92-A34A-3B4F34669E1C}" type="slidenum">
              <a:rPr lang="th-TH" smtClean="0"/>
              <a:pPr/>
              <a:t>10</a:t>
            </a:fld>
            <a:endParaRPr lang="th-TH"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ตัวยึดรูปบนภาพนิ่ง 1"/>
          <p:cNvSpPr>
            <a:spLocks noGrp="1" noRot="1" noChangeAspect="1" noTextEdit="1"/>
          </p:cNvSpPr>
          <p:nvPr>
            <p:ph type="sldImg"/>
          </p:nvPr>
        </p:nvSpPr>
        <p:spPr bwMode="auto">
          <a:noFill/>
          <a:ln>
            <a:solidFill>
              <a:srgbClr val="000000"/>
            </a:solidFill>
            <a:miter lim="800000"/>
            <a:headEnd/>
            <a:tailEnd/>
          </a:ln>
        </p:spPr>
      </p:sp>
      <p:sp>
        <p:nvSpPr>
          <p:cNvPr id="3" name="ตัวยึดบันทึกย่อ 2"/>
          <p:cNvSpPr>
            <a:spLocks noGrp="1"/>
          </p:cNvSpPr>
          <p:nvPr>
            <p:ph type="body" idx="1"/>
          </p:nvPr>
        </p:nvSpPr>
        <p:spPr/>
        <p:txBody>
          <a:bodyPr>
            <a:normAutofit fontScale="92500" lnSpcReduction="10000"/>
          </a:bodyPr>
          <a:lstStyle/>
          <a:p>
            <a:pPr>
              <a:defRPr/>
            </a:pPr>
            <a:r>
              <a:rPr lang="th-TH" dirty="0" smtClean="0">
                <a:solidFill>
                  <a:schemeClr val="accent4">
                    <a:lumMod val="50000"/>
                  </a:schemeClr>
                </a:solidFill>
              </a:rPr>
              <a:t>**..ผลการศึกษาเมื่อนำข้อมูลที่ได้รับจากแบบสอบถาม ของกลุ่มตัวอย่างทั้งหมด </a:t>
            </a:r>
            <a:r>
              <a:rPr lang="en-US" dirty="0" smtClean="0">
                <a:solidFill>
                  <a:schemeClr val="accent4">
                    <a:lumMod val="50000"/>
                  </a:schemeClr>
                </a:solidFill>
              </a:rPr>
              <a:t>2</a:t>
            </a:r>
            <a:r>
              <a:rPr lang="th-TH" dirty="0" smtClean="0">
                <a:solidFill>
                  <a:schemeClr val="accent4">
                    <a:lumMod val="50000"/>
                  </a:schemeClr>
                </a:solidFill>
              </a:rPr>
              <a:t>00 คน ในด้านปัจจัยลักษณะส่วนบุคคล พบว่า กลุ่มตัวอย่างเป็นเพศหญิงมากที่สุด จำนวน 1</a:t>
            </a:r>
            <a:r>
              <a:rPr lang="en-US" dirty="0" smtClean="0">
                <a:solidFill>
                  <a:schemeClr val="accent4">
                    <a:lumMod val="50000"/>
                  </a:schemeClr>
                </a:solidFill>
              </a:rPr>
              <a:t>07</a:t>
            </a:r>
            <a:r>
              <a:rPr lang="th-TH" dirty="0" smtClean="0">
                <a:solidFill>
                  <a:schemeClr val="accent4">
                    <a:lumMod val="50000"/>
                  </a:schemeClr>
                </a:solidFill>
              </a:rPr>
              <a:t> คน  คิดเป็นร้อยละ 5</a:t>
            </a:r>
            <a:r>
              <a:rPr lang="en-US" dirty="0" smtClean="0">
                <a:solidFill>
                  <a:schemeClr val="accent4">
                    <a:lumMod val="50000"/>
                  </a:schemeClr>
                </a:solidFill>
              </a:rPr>
              <a:t>3.50</a:t>
            </a:r>
            <a:r>
              <a:rPr lang="th-TH" dirty="0" smtClean="0">
                <a:solidFill>
                  <a:schemeClr val="accent4">
                    <a:lumMod val="50000"/>
                  </a:schemeClr>
                </a:solidFill>
              </a:rPr>
              <a:t>   โดยส่วนมากมีอายุระหว่าง 20-29 ปี จำนวน 7</a:t>
            </a:r>
            <a:r>
              <a:rPr lang="en-US" dirty="0" smtClean="0">
                <a:solidFill>
                  <a:schemeClr val="accent4">
                    <a:lumMod val="50000"/>
                  </a:schemeClr>
                </a:solidFill>
              </a:rPr>
              <a:t>1</a:t>
            </a:r>
            <a:r>
              <a:rPr lang="th-TH" dirty="0" smtClean="0">
                <a:solidFill>
                  <a:schemeClr val="accent4">
                    <a:lumMod val="50000"/>
                  </a:schemeClr>
                </a:solidFill>
              </a:rPr>
              <a:t> คน  คิดเป็นร้อยละ 35.</a:t>
            </a:r>
            <a:r>
              <a:rPr lang="en-US" dirty="0" smtClean="0">
                <a:solidFill>
                  <a:schemeClr val="accent4">
                    <a:lumMod val="50000"/>
                  </a:schemeClr>
                </a:solidFill>
              </a:rPr>
              <a:t>50</a:t>
            </a:r>
            <a:r>
              <a:rPr lang="th-TH" dirty="0" smtClean="0">
                <a:solidFill>
                  <a:schemeClr val="accent4">
                    <a:lumMod val="50000"/>
                  </a:schemeClr>
                </a:solidFill>
              </a:rPr>
              <a:t>  สำเร็จการศึกษาระดับปริญญาตรีหรือสูงกว่า จำนวน </a:t>
            </a:r>
            <a:r>
              <a:rPr lang="en-US" dirty="0" smtClean="0">
                <a:solidFill>
                  <a:schemeClr val="accent4">
                    <a:lumMod val="50000"/>
                  </a:schemeClr>
                </a:solidFill>
              </a:rPr>
              <a:t>58</a:t>
            </a:r>
            <a:r>
              <a:rPr lang="th-TH" dirty="0" smtClean="0">
                <a:solidFill>
                  <a:schemeClr val="accent4">
                    <a:lumMod val="50000"/>
                  </a:schemeClr>
                </a:solidFill>
              </a:rPr>
              <a:t> คน  คิดเป็นร้อยละ 2</a:t>
            </a:r>
            <a:r>
              <a:rPr lang="en-US" dirty="0" smtClean="0">
                <a:solidFill>
                  <a:schemeClr val="accent4">
                    <a:lumMod val="50000"/>
                  </a:schemeClr>
                </a:solidFill>
              </a:rPr>
              <a:t>9</a:t>
            </a:r>
            <a:r>
              <a:rPr lang="th-TH" dirty="0" smtClean="0">
                <a:solidFill>
                  <a:schemeClr val="accent4">
                    <a:lumMod val="50000"/>
                  </a:schemeClr>
                </a:solidFill>
              </a:rPr>
              <a:t>.0</a:t>
            </a:r>
            <a:r>
              <a:rPr lang="en-US" dirty="0" smtClean="0">
                <a:solidFill>
                  <a:schemeClr val="accent4">
                    <a:lumMod val="50000"/>
                  </a:schemeClr>
                </a:solidFill>
              </a:rPr>
              <a:t>0</a:t>
            </a:r>
            <a:r>
              <a:rPr lang="th-TH" dirty="0" smtClean="0">
                <a:solidFill>
                  <a:schemeClr val="accent4">
                    <a:lumMod val="50000"/>
                  </a:schemeClr>
                </a:solidFill>
              </a:rPr>
              <a:t>  กลุ่มตัวอย่างมีรายได้ 5,000-10,000 บาท จำนวน 125 คน  คิดเป็นร้อยละ 41.67และมีอาชีพรับจ้างมากที่สุด จำนวน </a:t>
            </a:r>
            <a:r>
              <a:rPr lang="en-US" dirty="0" smtClean="0">
                <a:solidFill>
                  <a:schemeClr val="accent4">
                    <a:lumMod val="50000"/>
                  </a:schemeClr>
                </a:solidFill>
              </a:rPr>
              <a:t>48</a:t>
            </a:r>
            <a:r>
              <a:rPr lang="th-TH" dirty="0" smtClean="0">
                <a:solidFill>
                  <a:schemeClr val="accent4">
                    <a:lumMod val="50000"/>
                  </a:schemeClr>
                </a:solidFill>
              </a:rPr>
              <a:t> คน  คิดเป็นร้อยละ 2</a:t>
            </a:r>
            <a:r>
              <a:rPr lang="en-US" dirty="0" smtClean="0">
                <a:solidFill>
                  <a:schemeClr val="accent4">
                    <a:lumMod val="50000"/>
                  </a:schemeClr>
                </a:solidFill>
              </a:rPr>
              <a:t>4.00</a:t>
            </a:r>
            <a:r>
              <a:rPr lang="th-TH" dirty="0" smtClean="0">
                <a:solidFill>
                  <a:schemeClr val="accent4">
                    <a:lumMod val="50000"/>
                  </a:schemeClr>
                </a:solidFill>
              </a:rPr>
              <a:t> ..</a:t>
            </a:r>
          </a:p>
          <a:p>
            <a:pPr>
              <a:defRPr/>
            </a:pPr>
            <a:r>
              <a:rPr lang="th-TH" dirty="0" smtClean="0">
                <a:solidFill>
                  <a:schemeClr val="accent4">
                    <a:lumMod val="50000"/>
                  </a:schemeClr>
                </a:solidFill>
              </a:rPr>
              <a:t>... จากการประมวลผลด้วยสถิติ </a:t>
            </a:r>
            <a:r>
              <a:rPr lang="en-US" dirty="0" smtClean="0">
                <a:solidFill>
                  <a:schemeClr val="accent4">
                    <a:lumMod val="50000"/>
                  </a:schemeClr>
                </a:solidFill>
              </a:rPr>
              <a:t>Simple Regression </a:t>
            </a:r>
            <a:r>
              <a:rPr lang="th-TH" dirty="0" smtClean="0">
                <a:solidFill>
                  <a:schemeClr val="accent4">
                    <a:lumMod val="50000"/>
                  </a:schemeClr>
                </a:solidFill>
              </a:rPr>
              <a:t>พบว่าปัจจัยที่ทำให้ประชาชนมีความพึงพอใจในการรับบริการขอมีบัตรประจำตัวประชาชนจากสำนักทะเบียนอำเภอเมืองนครปฐม   จังหวัดนครปฐม เป็นที่ยอมรับตามสมมติฐานที่ตั้งไว้ทุกปัจจัยโดยมีนัยสำคัญทางสถิติที่ระดับ 0.01  เรียงลำดับจากมากที่สุดไปหาน้อยที่สุดได้ ดังนี้</a:t>
            </a:r>
            <a:endParaRPr lang="en-US" dirty="0" smtClean="0">
              <a:solidFill>
                <a:schemeClr val="accent4">
                  <a:lumMod val="50000"/>
                </a:schemeClr>
              </a:solidFill>
            </a:endParaRPr>
          </a:p>
          <a:p>
            <a:pPr>
              <a:defRPr/>
            </a:pPr>
            <a:r>
              <a:rPr lang="th-TH" dirty="0" smtClean="0">
                <a:solidFill>
                  <a:schemeClr val="accent4">
                    <a:lumMod val="50000"/>
                  </a:schemeClr>
                </a:solidFill>
              </a:rPr>
              <a:t>1. ปัจจัยด้านบุคลากรผู้ให้บริการที่ดี มีผลต่อความพึงพอใจของผู้รับบริการขอมีบัตรประจำตัวประชาชนจากสำนักทะเบียนอำเภอเมืองนครปฐม   จังหวัดนครปฐม มากที่สุดอย่างมีนัยสำคัญทางสถิติที่ระดับ 0.01 โดยมีความสัมพันธ์กันในระดับสูง (</a:t>
            </a:r>
            <a:r>
              <a:rPr lang="en-US" dirty="0" smtClean="0">
                <a:solidFill>
                  <a:schemeClr val="accent4">
                    <a:lumMod val="50000"/>
                  </a:schemeClr>
                </a:solidFill>
              </a:rPr>
              <a:t>R = 0.881)</a:t>
            </a:r>
          </a:p>
          <a:p>
            <a:pPr>
              <a:defRPr/>
            </a:pPr>
            <a:r>
              <a:rPr lang="th-TH" dirty="0" smtClean="0">
                <a:solidFill>
                  <a:schemeClr val="accent4">
                    <a:lumMod val="50000"/>
                  </a:schemeClr>
                </a:solidFill>
              </a:rPr>
              <a:t>2. ระบบการให้บริการที่ดี มีผลต่อความพึงพอใจของผู้รับบริการขอมีบัตรประจำตัวประชาชนจากสำนักทะเบียนอำเภอเมืองนครปฐม   จังหวัดนครปฐม อย่างมีนัยสำคัญทางสถิติที่ระดับ 0.01  โดยมีความสัมพันธ์กันในระดับสูง (</a:t>
            </a:r>
            <a:r>
              <a:rPr lang="en-US" dirty="0" smtClean="0">
                <a:solidFill>
                  <a:schemeClr val="accent4">
                    <a:lumMod val="50000"/>
                  </a:schemeClr>
                </a:solidFill>
              </a:rPr>
              <a:t>R = 0.855) </a:t>
            </a:r>
          </a:p>
          <a:p>
            <a:pPr>
              <a:defRPr/>
            </a:pPr>
            <a:r>
              <a:rPr lang="th-TH" dirty="0" smtClean="0">
                <a:solidFill>
                  <a:schemeClr val="accent4">
                    <a:lumMod val="50000"/>
                  </a:schemeClr>
                </a:solidFill>
              </a:rPr>
              <a:t>3. สถานที่ให้บริการที่ดี มีผลต่อความพึงพอใจของผู้รับบริการขอมีบัตรประจำตัว</a:t>
            </a:r>
            <a:endParaRPr lang="en-US" dirty="0" smtClean="0">
              <a:solidFill>
                <a:schemeClr val="accent4">
                  <a:lumMod val="50000"/>
                </a:schemeClr>
              </a:solidFill>
            </a:endParaRPr>
          </a:p>
          <a:p>
            <a:pPr>
              <a:defRPr/>
            </a:pPr>
            <a:r>
              <a:rPr lang="th-TH" dirty="0" smtClean="0">
                <a:solidFill>
                  <a:schemeClr val="accent4">
                    <a:lumMod val="50000"/>
                  </a:schemeClr>
                </a:solidFill>
              </a:rPr>
              <a:t>ประชาชนจากสำนักทะเบียนอำเภอเมืองนครปฐม   จังหวัดนครปฐม มีนัยสำคัญทางสถิติที่ระดับ 0.01 โดยมีความสัมพันธ์กันในระดับสูง (</a:t>
            </a:r>
            <a:r>
              <a:rPr lang="en-US" dirty="0" smtClean="0">
                <a:solidFill>
                  <a:schemeClr val="accent4">
                    <a:lumMod val="50000"/>
                  </a:schemeClr>
                </a:solidFill>
              </a:rPr>
              <a:t>R = 0.838) </a:t>
            </a:r>
          </a:p>
          <a:p>
            <a:pPr>
              <a:defRPr/>
            </a:pPr>
            <a:r>
              <a:rPr lang="th-TH" dirty="0" smtClean="0">
                <a:solidFill>
                  <a:schemeClr val="accent4">
                    <a:lumMod val="50000"/>
                  </a:schemeClr>
                </a:solidFill>
              </a:rPr>
              <a:t>4. การประชาสัมพันธ์ที่ดี มีผลต่อความพึงพอใจของผู้รับบริการขอมีบัตรประจำตัว</a:t>
            </a:r>
            <a:endParaRPr lang="en-US" dirty="0" smtClean="0">
              <a:solidFill>
                <a:schemeClr val="accent4">
                  <a:lumMod val="50000"/>
                </a:schemeClr>
              </a:solidFill>
            </a:endParaRPr>
          </a:p>
          <a:p>
            <a:pPr>
              <a:defRPr/>
            </a:pPr>
            <a:r>
              <a:rPr lang="th-TH" dirty="0" smtClean="0">
                <a:solidFill>
                  <a:schemeClr val="accent4">
                    <a:lumMod val="50000"/>
                  </a:schemeClr>
                </a:solidFill>
              </a:rPr>
              <a:t>ประชาชนจากสำนักทะเบียนอำเภอเมืองนครปฐม   จังหวัดนครปฐม อย่างมีนัยสำคัญทางสถิติที่ระดับ 0.01 โดยมีความสัมพันธ์กันในระดับสูง (</a:t>
            </a:r>
            <a:r>
              <a:rPr lang="en-US" dirty="0" smtClean="0">
                <a:solidFill>
                  <a:schemeClr val="accent4">
                    <a:lumMod val="50000"/>
                  </a:schemeClr>
                </a:solidFill>
              </a:rPr>
              <a:t>R = 0.804) </a:t>
            </a:r>
          </a:p>
          <a:p>
            <a:pPr>
              <a:defRPr/>
            </a:pPr>
            <a:r>
              <a:rPr lang="en-US" dirty="0" smtClean="0">
                <a:solidFill>
                  <a:schemeClr val="accent4">
                    <a:lumMod val="50000"/>
                  </a:schemeClr>
                </a:solidFill>
              </a:rPr>
              <a:t>…</a:t>
            </a:r>
            <a:r>
              <a:rPr lang="th-TH" dirty="0" smtClean="0">
                <a:solidFill>
                  <a:schemeClr val="accent4">
                    <a:lumMod val="50000"/>
                  </a:schemeClr>
                </a:solidFill>
              </a:rPr>
              <a:t>สำหรับข้อมูลที่ได้รับจากการตอบแบบสอบถามของกลุ่มตัวอย่างในด้านการแสดง</a:t>
            </a:r>
            <a:endParaRPr lang="en-US" dirty="0" smtClean="0">
              <a:solidFill>
                <a:schemeClr val="accent4">
                  <a:lumMod val="50000"/>
                </a:schemeClr>
              </a:solidFill>
            </a:endParaRPr>
          </a:p>
          <a:p>
            <a:pPr>
              <a:defRPr/>
            </a:pPr>
            <a:r>
              <a:rPr lang="th-TH" dirty="0" smtClean="0">
                <a:solidFill>
                  <a:schemeClr val="accent4">
                    <a:lumMod val="50000"/>
                  </a:schemeClr>
                </a:solidFill>
              </a:rPr>
              <a:t>ความคิดเห็นและข้อเสนอแนะเกี่ยวกับความพึงพอใจของผู้รับบริการสำนักทะเบียนอำเภอเมืองนครปฐม   จังหวัดนครปฐม พบว่า กลุ่มตัวอย่างทั้งหมด </a:t>
            </a:r>
            <a:r>
              <a:rPr lang="en-US" dirty="0" smtClean="0">
                <a:solidFill>
                  <a:schemeClr val="accent4">
                    <a:lumMod val="50000"/>
                  </a:schemeClr>
                </a:solidFill>
              </a:rPr>
              <a:t>2</a:t>
            </a:r>
            <a:r>
              <a:rPr lang="th-TH" dirty="0" smtClean="0">
                <a:solidFill>
                  <a:schemeClr val="accent4">
                    <a:lumMod val="50000"/>
                  </a:schemeClr>
                </a:solidFill>
              </a:rPr>
              <a:t>00 คน ได้ให้ข้อเสนอแนะเพิ่มเติม จำนวน 52 คน คิดเป็นร้อยละ 26.00 ของกลุ่มตัวอย่าง (จากคำถามตอนที่ 3ซึ่งเป็นคำถามปลายเปิด)โดยมีประเด็นหลัก ดังนี้...</a:t>
            </a:r>
            <a:endParaRPr lang="en-US" dirty="0" smtClean="0">
              <a:solidFill>
                <a:schemeClr val="accent4">
                  <a:lumMod val="50000"/>
                </a:schemeClr>
              </a:solidFill>
            </a:endParaRPr>
          </a:p>
          <a:p>
            <a:pPr>
              <a:defRPr/>
            </a:pPr>
            <a:endParaRPr lang="en-US" dirty="0" smtClean="0">
              <a:solidFill>
                <a:schemeClr val="accent4">
                  <a:lumMod val="50000"/>
                </a:schemeClr>
              </a:solidFill>
            </a:endParaRPr>
          </a:p>
          <a:p>
            <a:pPr>
              <a:defRPr/>
            </a:pPr>
            <a:r>
              <a:rPr lang="th-TH" dirty="0" smtClean="0">
                <a:solidFill>
                  <a:schemeClr val="accent4">
                    <a:lumMod val="50000"/>
                  </a:schemeClr>
                </a:solidFill>
              </a:rPr>
              <a:t>1..มีผู้ตอบแบบสอบถาม จำนวน 36 คน คิดเป็นร้อยละ 18.00 ให้ความเห็นว่า ให้เจ้าหน้าที่ปรับปรุงบุคลิกภาพให้ยิ้มแย้มแจ่มใส ปรับปรุงการพูดให้ไพเราะ  ไม่ใช้อารมณ์ ให้มีความกระตือรือร้นในการทำงาน และเพิ่มจำนวนเจ้าหน้าที่ให้บริการ..2. มีผู้ตอบแบบสอบถาม จำนวน 40 คน คิดเป็นร้อยละ 20.00 ให้ความคิดเห็นว่า ขั้นตอนการทำงานล่าช้า การให้บริการไม่เท่าเทียมกันมีการลัดคิวรับบริการ ควรมีเครื่องเรียกบัตรคิวรับบริการ.. 3.มีผู้ตอบแบบสอบถาม จำนวน 46 คน คิดเป็นร้อยละ 23.00 ให้ความคิดเห็นว่าสถานที่คับแคบ จำนวนที่นั่งไม่เพียงพอ อากาศไม่ถ่ายเท ปรับปรุงด้านความสะอาด ที่จอดรถไม่มีที่กันแดด..4 มีผู้ตอบแบบสอบถาม จำนวน 10 คน คิดเป็นร้อยละ 5.00  ให้ความเห็นว่าควรมีเจ้าหน้าที่ประชาสัมพันธ์งานด้านการจัดทำบัตรประชาชน  โดยเฉพาะให้แจ้งผู้บริการตรวจเอกสารให้ถูกต้องก่อนกลับ ควรมีโทรทัศน์ให้ชมหรือเสียงเพลงเบาๆระหว่างรอรับบริการ</a:t>
            </a:r>
            <a:endParaRPr lang="en-US" dirty="0" smtClean="0">
              <a:solidFill>
                <a:schemeClr val="accent4">
                  <a:lumMod val="50000"/>
                </a:schemeClr>
              </a:solidFill>
            </a:endParaRPr>
          </a:p>
          <a:p>
            <a:pPr>
              <a:defRPr/>
            </a:pPr>
            <a:endParaRPr lang="th-TH" dirty="0">
              <a:solidFill>
                <a:schemeClr val="accent4">
                  <a:lumMod val="50000"/>
                </a:schemeClr>
              </a:solidFill>
            </a:endParaRPr>
          </a:p>
        </p:txBody>
      </p:sp>
      <p:sp>
        <p:nvSpPr>
          <p:cNvPr id="28676" name="ตัวยึดหมายเลขภาพนิ่ง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6E90C5-E44C-4707-9DD6-8EA6073B76EF}" type="slidenum">
              <a:rPr lang="th-TH" smtClean="0"/>
              <a:pPr/>
              <a:t>11</a:t>
            </a:fld>
            <a:endParaRPr lang="th-TH"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ตัวยึดรูปบนภาพนิ่ง 1"/>
          <p:cNvSpPr>
            <a:spLocks noGrp="1" noRot="1" noChangeAspect="1" noTextEdit="1"/>
          </p:cNvSpPr>
          <p:nvPr>
            <p:ph type="sldImg"/>
          </p:nvPr>
        </p:nvSpPr>
        <p:spPr bwMode="auto">
          <a:noFill/>
          <a:ln>
            <a:solidFill>
              <a:srgbClr val="000000"/>
            </a:solidFill>
            <a:miter lim="800000"/>
            <a:headEnd/>
            <a:tailEnd/>
          </a:ln>
        </p:spPr>
      </p:sp>
      <p:sp>
        <p:nvSpPr>
          <p:cNvPr id="26627" name="ตัวยึดบันทึกย่อ 2"/>
          <p:cNvSpPr>
            <a:spLocks noGrp="1"/>
          </p:cNvSpPr>
          <p:nvPr>
            <p:ph type="body" idx="1"/>
          </p:nvPr>
        </p:nvSpPr>
        <p:spPr bwMode="auto"/>
        <p:txBody>
          <a:bodyPr wrap="square" numCol="1" anchor="t" anchorCtr="0" compatLnSpc="1">
            <a:prstTxWarp prst="textNoShape">
              <a:avLst/>
            </a:prstTxWarp>
          </a:bodyPr>
          <a:lstStyle/>
          <a:p>
            <a:pPr>
              <a:defRPr/>
            </a:pPr>
            <a:r>
              <a:rPr lang="th-TH" dirty="0" smtClean="0">
                <a:solidFill>
                  <a:schemeClr val="accent4">
                    <a:lumMod val="50000"/>
                  </a:schemeClr>
                </a:solidFill>
              </a:rPr>
              <a:t>1.ผลการทดสอบสมมติฐานพบว่า ตัวแปรทั้งสองมีความสัมพันธ์เกี่ยวข้องกันอย่างมีนัยสำคัญทางสถิติที่ระดับ 0.01 จึงยอมรับสมมติฐานที่ว่าระบบการให้บริการที่ดี มีผลต่อความพึงพอใจของผู้รับบริการสำนักทะเบียนอำเภอเมืองนครปฐม จังหวัดนครปฐม..2.. ผลการทดสอบสมมติฐานพบว่า ตัวแปรทั้งสองมีความสัมพันธ์เกี่ยวข้องกันอย่างมีนัยสำคัญทางสถิติที่ระดับ 0.01  จึงยอมรับสมมติฐานที่ว่าบุคลากรผู้ให้บริการที่ดี มีผลต่อความพึงพอใจของผู้รับบริการสำนักทะเบียนอำเภอเมืองนครปฐม จังหวัดนครปฐม..3ผลการทดสอบสมมติฐานพบว่า ตัวแปรทั้งสองมีความสัมพันธ์เกี่ยวข้องกันอย่างมีนัยสำคัญทางสถิติที่ระดับ 0.01 จึงยอมรับสมมติฐานที่ว่า สถานที่ให้บริการที่ดี มีผลต่อความพึงพอใจของผู้รับบริการสำนักทะเบียนอำเภอเมืองนครปฐม จังหวัดนครปฐม..4. ผลการทดสอบสมมติฐานพบว่า ตัวแปรทั้งสอง     มีความสัมพันธ์เกี่ยวข้องกันอย่างมีนัยสำคัญทางสถิติที่ระดับ 0.01 จึงยอมรับสมมติฐานที่ว่า    การประชาสัมพันธ์ที่ดี มีผลต่อความพึงพอใจของผู้รับบริการสำนักทะเบียนอำเภอเมืองนครปฐม จังหวัดนครปฐม</a:t>
            </a:r>
          </a:p>
        </p:txBody>
      </p:sp>
      <p:sp>
        <p:nvSpPr>
          <p:cNvPr id="29700" name="ตัวยึดหมายเลขภาพนิ่ง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482D06-0B22-4FEB-AA71-FF0094F16AA5}" type="slidenum">
              <a:rPr lang="th-TH" smtClean="0"/>
              <a:pPr/>
              <a:t>12</a:t>
            </a:fld>
            <a:endParaRPr lang="th-TH"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ตัวยึดรูปบนภาพนิ่ง 1"/>
          <p:cNvSpPr>
            <a:spLocks noGrp="1" noRot="1" noChangeAspect="1" noTextEdit="1"/>
          </p:cNvSpPr>
          <p:nvPr>
            <p:ph type="sldImg"/>
          </p:nvPr>
        </p:nvSpPr>
        <p:spPr bwMode="auto">
          <a:noFill/>
          <a:ln>
            <a:solidFill>
              <a:srgbClr val="000000"/>
            </a:solidFill>
            <a:miter lim="800000"/>
            <a:headEnd/>
            <a:tailEnd/>
          </a:ln>
        </p:spPr>
      </p:sp>
      <p:sp>
        <p:nvSpPr>
          <p:cNvPr id="30723" name="ตัวยึดบันทึกย่อ 2"/>
          <p:cNvSpPr>
            <a:spLocks noGrp="1"/>
          </p:cNvSpPr>
          <p:nvPr>
            <p:ph type="body" idx="1"/>
          </p:nvPr>
        </p:nvSpPr>
        <p:spPr bwMode="auto">
          <a:noFill/>
        </p:spPr>
        <p:txBody>
          <a:bodyPr wrap="square" numCol="1" anchor="t" anchorCtr="0" compatLnSpc="1">
            <a:prstTxWarp prst="textNoShape">
              <a:avLst/>
            </a:prstTxWarp>
          </a:bodyPr>
          <a:lstStyle/>
          <a:p>
            <a:r>
              <a:rPr lang="th-TH" smtClean="0">
                <a:latin typeface="KodchiangUPC" pitchFamily="18" charset="-34"/>
                <a:cs typeface="KodchiangUPC" pitchFamily="18" charset="-34"/>
              </a:rPr>
              <a:t>**..จากการศึกษาครั้งนี้พบว่า ปัจจัยที่มีผลต่อความพึงพอใจของประชาชนที่มาขอมีบัตรประจำตัวประชาชน สำนักทะเบียนอำเภอเมืองนครปฐม   จังหวัดนครปฐม 4 ด้าน เรียงลำดับความสำคัญจากมาก  ไปน้อย ดังนี้</a:t>
            </a:r>
            <a:endParaRPr lang="en-US" smtClean="0">
              <a:latin typeface="KodchiangUPC" pitchFamily="18" charset="-34"/>
              <a:cs typeface="KodchiangUPC" pitchFamily="18" charset="-34"/>
            </a:endParaRPr>
          </a:p>
          <a:p>
            <a:endParaRPr lang="th-TH" smtClean="0"/>
          </a:p>
        </p:txBody>
      </p:sp>
      <p:sp>
        <p:nvSpPr>
          <p:cNvPr id="30724" name="ตัวยึดหมายเลขภาพนิ่ง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39B535B-BD60-4E3F-8F45-691CC984A488}" type="slidenum">
              <a:rPr lang="th-TH" smtClean="0"/>
              <a:pPr/>
              <a:t>13</a:t>
            </a:fld>
            <a:endParaRPr lang="th-TH"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ภาพนิ่งชื่อเรื่อง">
    <p:spTree>
      <p:nvGrpSpPr>
        <p:cNvPr id="1" name=""/>
        <p:cNvGrpSpPr/>
        <p:nvPr/>
      </p:nvGrpSpPr>
      <p:grpSpPr>
        <a:xfrm>
          <a:off x="0" y="0"/>
          <a:ext cx="0" cy="0"/>
          <a:chOff x="0" y="0"/>
          <a:chExt cx="0" cy="0"/>
        </a:xfrm>
      </p:grpSpPr>
      <p:sp>
        <p:nvSpPr>
          <p:cNvPr id="4" name="สี่เหลี่ยมผืนผ้า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สี่เหลี่ยมผืนผ้า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สี่เหลี่ยมผืนผ้า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สี่เหลี่ยมผืนผ้า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ตัวเชื่อมต่อตรง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ตัวเชื่อมต่อตรง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ตัวเชื่อมต่อตรง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ตัวเชื่อมต่อตรง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ตัวเชื่อมต่อตรง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 name="ตัวเชื่อมต่อตรง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6" name="สี่เหลี่ยมผืนผ้า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วงรี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วงรี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วงรี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วงรี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วงรี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ชื่อเรื่อง 7"/>
          <p:cNvSpPr>
            <a:spLocks noGrp="1"/>
          </p:cNvSpPr>
          <p:nvPr>
            <p:ph type="ctrTitle"/>
          </p:nvPr>
        </p:nvSpPr>
        <p:spPr>
          <a:xfrm>
            <a:off x="2286000" y="3124200"/>
            <a:ext cx="6172200" cy="1894362"/>
          </a:xfrm>
        </p:spPr>
        <p:txBody>
          <a:bodyPr/>
          <a:lstStyle>
            <a:lvl1pPr>
              <a:defRPr b="1"/>
            </a:lvl1pPr>
          </a:lstStyle>
          <a:p>
            <a:r>
              <a:rPr lang="th-TH" smtClean="0"/>
              <a:t>คลิกเพื่อแก้ไขลักษณะชื่อเรื่องต้นแบบ</a:t>
            </a:r>
            <a:endParaRPr lang="en-US"/>
          </a:p>
        </p:txBody>
      </p:sp>
      <p:sp>
        <p:nvSpPr>
          <p:cNvPr id="9" name="ชื่อเรื่องรอง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h-TH" smtClean="0"/>
              <a:t>คลิกเพื่อแก้ไขลักษณะชื่อเรื่องรองต้นแบบ</a:t>
            </a:r>
            <a:endParaRPr lang="en-US"/>
          </a:p>
        </p:txBody>
      </p:sp>
      <p:sp>
        <p:nvSpPr>
          <p:cNvPr id="22" name="ตัวยึดวันที่ 27"/>
          <p:cNvSpPr>
            <a:spLocks noGrp="1"/>
          </p:cNvSpPr>
          <p:nvPr>
            <p:ph type="dt" sz="half" idx="10"/>
          </p:nvPr>
        </p:nvSpPr>
        <p:spPr bwMode="auto">
          <a:xfrm rot="5400000">
            <a:off x="7764463" y="1174750"/>
            <a:ext cx="2286000" cy="381000"/>
          </a:xfrm>
        </p:spPr>
        <p:txBody>
          <a:bodyPr/>
          <a:lstStyle>
            <a:lvl1pPr>
              <a:defRPr/>
            </a:lvl1pPr>
          </a:lstStyle>
          <a:p>
            <a:pPr>
              <a:defRPr/>
            </a:pPr>
            <a:fld id="{65B61105-CE81-46C1-8E68-E6EB62F3516A}" type="datetimeFigureOut">
              <a:rPr lang="th-TH"/>
              <a:pPr>
                <a:defRPr/>
              </a:pPr>
              <a:t>04/12/55</a:t>
            </a:fld>
            <a:endParaRPr lang="th-TH"/>
          </a:p>
        </p:txBody>
      </p:sp>
      <p:sp>
        <p:nvSpPr>
          <p:cNvPr id="23" name="ตัวยึดท้ายกระดาษ 16"/>
          <p:cNvSpPr>
            <a:spLocks noGrp="1"/>
          </p:cNvSpPr>
          <p:nvPr>
            <p:ph type="ftr" sz="quarter" idx="11"/>
          </p:nvPr>
        </p:nvSpPr>
        <p:spPr bwMode="auto">
          <a:xfrm rot="5400000">
            <a:off x="7077076" y="4181475"/>
            <a:ext cx="3657600" cy="384175"/>
          </a:xfrm>
        </p:spPr>
        <p:txBody>
          <a:bodyPr/>
          <a:lstStyle>
            <a:lvl1pPr>
              <a:defRPr/>
            </a:lvl1pPr>
          </a:lstStyle>
          <a:p>
            <a:pPr>
              <a:defRPr/>
            </a:pPr>
            <a:endParaRPr lang="th-TH"/>
          </a:p>
        </p:txBody>
      </p:sp>
      <p:sp>
        <p:nvSpPr>
          <p:cNvPr id="24" name="ตัวยึดหมายเลขภาพนิ่ง 28"/>
          <p:cNvSpPr>
            <a:spLocks noGrp="1"/>
          </p:cNvSpPr>
          <p:nvPr>
            <p:ph type="sldNum" sz="quarter" idx="12"/>
          </p:nvPr>
        </p:nvSpPr>
        <p:spPr bwMode="auto">
          <a:xfrm>
            <a:off x="1325563" y="4929188"/>
            <a:ext cx="609600" cy="517525"/>
          </a:xfrm>
        </p:spPr>
        <p:txBody>
          <a:bodyPr/>
          <a:lstStyle>
            <a:lvl1pPr>
              <a:defRPr/>
            </a:lvl1pPr>
          </a:lstStyle>
          <a:p>
            <a:pPr>
              <a:defRPr/>
            </a:pPr>
            <a:fld id="{AE7ECC67-2884-4CFE-B209-A5775301F838}" type="slidenum">
              <a:rPr lang="th-TH"/>
              <a:pPr>
                <a:defRPr/>
              </a:pPr>
              <a:t>‹#›</a:t>
            </a:fld>
            <a:endParaRPr lang="th-TH"/>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smtClean="0"/>
              <a:t>คลิกเพื่อแก้ไขลักษณะชื่อเรื่องต้นแบบ</a:t>
            </a:r>
            <a:endParaRPr lang="en-US"/>
          </a:p>
        </p:txBody>
      </p:sp>
      <p:sp>
        <p:nvSpPr>
          <p:cNvPr id="3" name="ตัวยึดข้อความแนวตั้ง 2"/>
          <p:cNvSpPr>
            <a:spLocks noGrp="1"/>
          </p:cNvSpPr>
          <p:nvPr>
            <p:ph type="body" orient="vert" idx="1"/>
          </p:nvPr>
        </p:nvSpPr>
        <p:spPr/>
        <p:txBody>
          <a:bodyPr vert="eaVert"/>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a:p>
        </p:txBody>
      </p:sp>
      <p:sp>
        <p:nvSpPr>
          <p:cNvPr id="4" name="ตัวยึดวันที่ 13"/>
          <p:cNvSpPr>
            <a:spLocks noGrp="1"/>
          </p:cNvSpPr>
          <p:nvPr>
            <p:ph type="dt" sz="half" idx="10"/>
          </p:nvPr>
        </p:nvSpPr>
        <p:spPr/>
        <p:txBody>
          <a:bodyPr/>
          <a:lstStyle>
            <a:lvl1pPr>
              <a:defRPr/>
            </a:lvl1pPr>
          </a:lstStyle>
          <a:p>
            <a:pPr>
              <a:defRPr/>
            </a:pPr>
            <a:fld id="{20CBE176-DD6F-4A0B-8FA5-BCC8C4379A00}" type="datetimeFigureOut">
              <a:rPr lang="th-TH"/>
              <a:pPr>
                <a:defRPr/>
              </a:pPr>
              <a:t>04/12/55</a:t>
            </a:fld>
            <a:endParaRPr lang="th-TH"/>
          </a:p>
        </p:txBody>
      </p:sp>
      <p:sp>
        <p:nvSpPr>
          <p:cNvPr id="5" name="ตัวยึดท้ายกระดาษ 2"/>
          <p:cNvSpPr>
            <a:spLocks noGrp="1"/>
          </p:cNvSpPr>
          <p:nvPr>
            <p:ph type="ftr" sz="quarter" idx="11"/>
          </p:nvPr>
        </p:nvSpPr>
        <p:spPr/>
        <p:txBody>
          <a:bodyPr/>
          <a:lstStyle>
            <a:lvl1pPr>
              <a:defRPr/>
            </a:lvl1pPr>
          </a:lstStyle>
          <a:p>
            <a:pPr>
              <a:defRPr/>
            </a:pPr>
            <a:endParaRPr lang="th-TH"/>
          </a:p>
        </p:txBody>
      </p:sp>
      <p:sp>
        <p:nvSpPr>
          <p:cNvPr id="6" name="ตัวยึดหมายเลขภาพนิ่ง 22"/>
          <p:cNvSpPr>
            <a:spLocks noGrp="1"/>
          </p:cNvSpPr>
          <p:nvPr>
            <p:ph type="sldNum" sz="quarter" idx="12"/>
          </p:nvPr>
        </p:nvSpPr>
        <p:spPr/>
        <p:txBody>
          <a:bodyPr/>
          <a:lstStyle>
            <a:lvl1pPr>
              <a:defRPr/>
            </a:lvl1pPr>
          </a:lstStyle>
          <a:p>
            <a:pPr>
              <a:defRPr/>
            </a:pPr>
            <a:fld id="{D0BF6AEA-0C27-47AF-9315-2124E12B9145}" type="slidenum">
              <a:rPr lang="th-TH"/>
              <a:pPr>
                <a:defRPr/>
              </a:pPr>
              <a:t>‹#›</a:t>
            </a:fld>
            <a:endParaRPr lang="th-TH"/>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ข้อความและชื่อเรื่องแนวตั้ง">
    <p:spTree>
      <p:nvGrpSpPr>
        <p:cNvPr id="1" name=""/>
        <p:cNvGrpSpPr/>
        <p:nvPr/>
      </p:nvGrpSpPr>
      <p:grpSpPr>
        <a:xfrm>
          <a:off x="0" y="0"/>
          <a:ext cx="0" cy="0"/>
          <a:chOff x="0" y="0"/>
          <a:chExt cx="0" cy="0"/>
        </a:xfrm>
      </p:grpSpPr>
      <p:sp>
        <p:nvSpPr>
          <p:cNvPr id="2" name="ชื่อเรื่องแนวตั้ง 1"/>
          <p:cNvSpPr>
            <a:spLocks noGrp="1"/>
          </p:cNvSpPr>
          <p:nvPr>
            <p:ph type="title" orient="vert"/>
          </p:nvPr>
        </p:nvSpPr>
        <p:spPr>
          <a:xfrm>
            <a:off x="6629400" y="274639"/>
            <a:ext cx="1676400" cy="5851525"/>
          </a:xfrm>
        </p:spPr>
        <p:txBody>
          <a:bodyPr vert="eaVert"/>
          <a:lstStyle/>
          <a:p>
            <a:r>
              <a:rPr lang="th-TH" smtClean="0"/>
              <a:t>คลิกเพื่อแก้ไขลักษณะชื่อเรื่องต้นแบบ</a:t>
            </a:r>
            <a:endParaRPr lang="en-US"/>
          </a:p>
        </p:txBody>
      </p:sp>
      <p:sp>
        <p:nvSpPr>
          <p:cNvPr id="3" name="ตัวยึดข้อความแนวตั้ง 2"/>
          <p:cNvSpPr>
            <a:spLocks noGrp="1"/>
          </p:cNvSpPr>
          <p:nvPr>
            <p:ph type="body" orient="vert" idx="1"/>
          </p:nvPr>
        </p:nvSpPr>
        <p:spPr>
          <a:xfrm>
            <a:off x="457200" y="274638"/>
            <a:ext cx="6019800" cy="5851525"/>
          </a:xfrm>
        </p:spPr>
        <p:txBody>
          <a:bodyPr vert="eaVert"/>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a:p>
        </p:txBody>
      </p:sp>
      <p:sp>
        <p:nvSpPr>
          <p:cNvPr id="4" name="ตัวยึดวันที่ 13"/>
          <p:cNvSpPr>
            <a:spLocks noGrp="1"/>
          </p:cNvSpPr>
          <p:nvPr>
            <p:ph type="dt" sz="half" idx="10"/>
          </p:nvPr>
        </p:nvSpPr>
        <p:spPr/>
        <p:txBody>
          <a:bodyPr/>
          <a:lstStyle>
            <a:lvl1pPr>
              <a:defRPr/>
            </a:lvl1pPr>
          </a:lstStyle>
          <a:p>
            <a:pPr>
              <a:defRPr/>
            </a:pPr>
            <a:fld id="{D34271CD-E3B3-49FF-8D06-FBB56CABDF55}" type="datetimeFigureOut">
              <a:rPr lang="th-TH"/>
              <a:pPr>
                <a:defRPr/>
              </a:pPr>
              <a:t>04/12/55</a:t>
            </a:fld>
            <a:endParaRPr lang="th-TH"/>
          </a:p>
        </p:txBody>
      </p:sp>
      <p:sp>
        <p:nvSpPr>
          <p:cNvPr id="5" name="ตัวยึดท้ายกระดาษ 2"/>
          <p:cNvSpPr>
            <a:spLocks noGrp="1"/>
          </p:cNvSpPr>
          <p:nvPr>
            <p:ph type="ftr" sz="quarter" idx="11"/>
          </p:nvPr>
        </p:nvSpPr>
        <p:spPr/>
        <p:txBody>
          <a:bodyPr/>
          <a:lstStyle>
            <a:lvl1pPr>
              <a:defRPr/>
            </a:lvl1pPr>
          </a:lstStyle>
          <a:p>
            <a:pPr>
              <a:defRPr/>
            </a:pPr>
            <a:endParaRPr lang="th-TH"/>
          </a:p>
        </p:txBody>
      </p:sp>
      <p:sp>
        <p:nvSpPr>
          <p:cNvPr id="6" name="ตัวยึดหมายเลขภาพนิ่ง 22"/>
          <p:cNvSpPr>
            <a:spLocks noGrp="1"/>
          </p:cNvSpPr>
          <p:nvPr>
            <p:ph type="sldNum" sz="quarter" idx="12"/>
          </p:nvPr>
        </p:nvSpPr>
        <p:spPr/>
        <p:txBody>
          <a:bodyPr/>
          <a:lstStyle>
            <a:lvl1pPr>
              <a:defRPr/>
            </a:lvl1pPr>
          </a:lstStyle>
          <a:p>
            <a:pPr>
              <a:defRPr/>
            </a:pPr>
            <a:fld id="{05E0C65D-F99C-416B-A714-EB1AFD7B2E88}" type="slidenum">
              <a:rPr lang="th-TH"/>
              <a:pPr>
                <a:defRPr/>
              </a:pPr>
              <a:t>‹#›</a:t>
            </a:fld>
            <a:endParaRPr lang="th-TH"/>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smtClean="0"/>
              <a:t>คลิกเพื่อแก้ไขลักษณะชื่อเรื่องต้นแบบ</a:t>
            </a:r>
            <a:endParaRPr lang="en-US"/>
          </a:p>
        </p:txBody>
      </p:sp>
      <p:sp>
        <p:nvSpPr>
          <p:cNvPr id="8" name="ตัวยึดเนื้อหา 7"/>
          <p:cNvSpPr>
            <a:spLocks noGrp="1"/>
          </p:cNvSpPr>
          <p:nvPr>
            <p:ph sz="quarter" idx="1"/>
          </p:nvPr>
        </p:nvSpPr>
        <p:spPr>
          <a:xfrm>
            <a:off x="457200" y="1600200"/>
            <a:ext cx="7467600" cy="4873752"/>
          </a:xfrm>
        </p:spPr>
        <p:txBody>
          <a:body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a:p>
        </p:txBody>
      </p:sp>
      <p:sp>
        <p:nvSpPr>
          <p:cNvPr id="4" name="ตัวยึดวันที่ 6"/>
          <p:cNvSpPr>
            <a:spLocks noGrp="1"/>
          </p:cNvSpPr>
          <p:nvPr>
            <p:ph type="dt" sz="half" idx="10"/>
          </p:nvPr>
        </p:nvSpPr>
        <p:spPr/>
        <p:txBody>
          <a:bodyPr rtlCol="0"/>
          <a:lstStyle>
            <a:lvl1pPr>
              <a:defRPr/>
            </a:lvl1pPr>
          </a:lstStyle>
          <a:p>
            <a:pPr>
              <a:defRPr/>
            </a:pPr>
            <a:fld id="{3B754EE7-937F-411B-8F72-067A214650D2}" type="datetimeFigureOut">
              <a:rPr lang="th-TH"/>
              <a:pPr>
                <a:defRPr/>
              </a:pPr>
              <a:t>04/12/55</a:t>
            </a:fld>
            <a:endParaRPr lang="th-TH"/>
          </a:p>
        </p:txBody>
      </p:sp>
      <p:sp>
        <p:nvSpPr>
          <p:cNvPr id="5" name="ตัวยึดหมายเลขภาพนิ่ง 8"/>
          <p:cNvSpPr>
            <a:spLocks noGrp="1"/>
          </p:cNvSpPr>
          <p:nvPr>
            <p:ph type="sldNum" sz="quarter" idx="11"/>
          </p:nvPr>
        </p:nvSpPr>
        <p:spPr/>
        <p:txBody>
          <a:bodyPr rtlCol="0"/>
          <a:lstStyle>
            <a:lvl1pPr>
              <a:defRPr/>
            </a:lvl1pPr>
          </a:lstStyle>
          <a:p>
            <a:pPr>
              <a:defRPr/>
            </a:pPr>
            <a:fld id="{62321AAD-D067-4AC3-81CF-ABCF45AE6921}" type="slidenum">
              <a:rPr lang="th-TH"/>
              <a:pPr>
                <a:defRPr/>
              </a:pPr>
              <a:t>‹#›</a:t>
            </a:fld>
            <a:endParaRPr lang="th-TH"/>
          </a:p>
        </p:txBody>
      </p:sp>
      <p:sp>
        <p:nvSpPr>
          <p:cNvPr id="6" name="ตัวยึดท้ายกระดาษ 9"/>
          <p:cNvSpPr>
            <a:spLocks noGrp="1"/>
          </p:cNvSpPr>
          <p:nvPr>
            <p:ph type="ftr" sz="quarter" idx="12"/>
          </p:nvPr>
        </p:nvSpPr>
        <p:spPr/>
        <p:txBody>
          <a:bodyPr rtlCol="0"/>
          <a:lstStyle>
            <a:lvl1pPr>
              <a:defRPr/>
            </a:lvl1pPr>
          </a:lstStyle>
          <a:p>
            <a:pPr>
              <a:defRPr/>
            </a:pPr>
            <a:endParaRPr lang="th-TH"/>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ส่วนหัวของส่วน">
    <p:bg>
      <p:bgRef idx="1001">
        <a:schemeClr val="bg2"/>
      </p:bgRef>
    </p:bg>
    <p:spTree>
      <p:nvGrpSpPr>
        <p:cNvPr id="1" name=""/>
        <p:cNvGrpSpPr/>
        <p:nvPr/>
      </p:nvGrpSpPr>
      <p:grpSpPr>
        <a:xfrm>
          <a:off x="0" y="0"/>
          <a:ext cx="0" cy="0"/>
          <a:chOff x="0" y="0"/>
          <a:chExt cx="0" cy="0"/>
        </a:xfrm>
      </p:grpSpPr>
      <p:sp>
        <p:nvSpPr>
          <p:cNvPr id="4" name="สี่เหลี่ยมผืนผ้า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สี่เหลี่ยมผืนผ้า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สี่เหลี่ยมผืนผ้า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สี่เหลี่ยมผืนผ้า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ตัวเชื่อมต่อตรง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ตัวเชื่อมต่อตรง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ตัวเชื่อมต่อตรง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ตัวเชื่อมต่อตรง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ตัวเชื่อมต่อตรง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สี่เหลี่ยมผืนผ้า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วงรี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วงรี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วงรี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วงรี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วงรี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ตัวเชื่อมต่อตรง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ชื่อเรื่อง 1"/>
          <p:cNvSpPr>
            <a:spLocks noGrp="1"/>
          </p:cNvSpPr>
          <p:nvPr>
            <p:ph type="title"/>
          </p:nvPr>
        </p:nvSpPr>
        <p:spPr>
          <a:xfrm>
            <a:off x="2286000" y="2895600"/>
            <a:ext cx="6172200" cy="2053590"/>
          </a:xfrm>
        </p:spPr>
        <p:txBody>
          <a:bodyPr/>
          <a:lstStyle>
            <a:lvl1pPr algn="l">
              <a:buNone/>
              <a:defRPr sz="3000" b="1" cap="small" baseline="0"/>
            </a:lvl1pPr>
          </a:lstStyle>
          <a:p>
            <a:r>
              <a:rPr lang="th-TH" smtClean="0"/>
              <a:t>คลิกเพื่อแก้ไขลักษณะชื่อเรื่องต้นแบบ</a:t>
            </a:r>
            <a:endParaRPr lang="en-US"/>
          </a:p>
        </p:txBody>
      </p:sp>
      <p:sp>
        <p:nvSpPr>
          <p:cNvPr id="3" name="ตัวยึดข้อความ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h-TH" smtClean="0"/>
              <a:t>คลิกเพื่อแก้ไขลักษณะของข้อความต้นแบบ</a:t>
            </a:r>
          </a:p>
        </p:txBody>
      </p:sp>
      <p:sp>
        <p:nvSpPr>
          <p:cNvPr id="20" name="ตัวยึดวันที่ 3"/>
          <p:cNvSpPr>
            <a:spLocks noGrp="1"/>
          </p:cNvSpPr>
          <p:nvPr>
            <p:ph type="dt" sz="half" idx="10"/>
          </p:nvPr>
        </p:nvSpPr>
        <p:spPr bwMode="auto">
          <a:xfrm rot="5400000">
            <a:off x="7762875" y="1169988"/>
            <a:ext cx="2286000" cy="381000"/>
          </a:xfrm>
        </p:spPr>
        <p:txBody>
          <a:bodyPr/>
          <a:lstStyle>
            <a:lvl1pPr>
              <a:defRPr/>
            </a:lvl1pPr>
          </a:lstStyle>
          <a:p>
            <a:pPr>
              <a:defRPr/>
            </a:pPr>
            <a:fld id="{6B6B27B3-6A2A-4290-8C0F-760228B06C58}" type="datetimeFigureOut">
              <a:rPr lang="th-TH"/>
              <a:pPr>
                <a:defRPr/>
              </a:pPr>
              <a:t>04/12/55</a:t>
            </a:fld>
            <a:endParaRPr lang="th-TH"/>
          </a:p>
        </p:txBody>
      </p:sp>
      <p:sp>
        <p:nvSpPr>
          <p:cNvPr id="21" name="ตัวยึดท้ายกระดาษ 4"/>
          <p:cNvSpPr>
            <a:spLocks noGrp="1"/>
          </p:cNvSpPr>
          <p:nvPr>
            <p:ph type="ftr" sz="quarter" idx="11"/>
          </p:nvPr>
        </p:nvSpPr>
        <p:spPr bwMode="auto">
          <a:xfrm rot="5400000">
            <a:off x="7077076" y="4178300"/>
            <a:ext cx="3657600" cy="384175"/>
          </a:xfrm>
        </p:spPr>
        <p:txBody>
          <a:bodyPr/>
          <a:lstStyle>
            <a:lvl1pPr>
              <a:defRPr/>
            </a:lvl1pPr>
          </a:lstStyle>
          <a:p>
            <a:pPr>
              <a:defRPr/>
            </a:pPr>
            <a:endParaRPr lang="th-TH"/>
          </a:p>
        </p:txBody>
      </p:sp>
      <p:sp>
        <p:nvSpPr>
          <p:cNvPr id="22" name="ตัวยึดหมายเลขภาพนิ่ง 5"/>
          <p:cNvSpPr>
            <a:spLocks noGrp="1"/>
          </p:cNvSpPr>
          <p:nvPr>
            <p:ph type="sldNum" sz="quarter" idx="12"/>
          </p:nvPr>
        </p:nvSpPr>
        <p:spPr bwMode="auto">
          <a:xfrm>
            <a:off x="1339850" y="4929188"/>
            <a:ext cx="609600" cy="517525"/>
          </a:xfrm>
        </p:spPr>
        <p:txBody>
          <a:bodyPr/>
          <a:lstStyle>
            <a:lvl1pPr>
              <a:defRPr/>
            </a:lvl1pPr>
          </a:lstStyle>
          <a:p>
            <a:pPr>
              <a:defRPr/>
            </a:pPr>
            <a:fld id="{A11565D1-BED8-4FAC-8283-1B98AFBD7B98}" type="slidenum">
              <a:rPr lang="th-TH"/>
              <a:pPr>
                <a:defRPr/>
              </a:pPr>
              <a:t>‹#›</a:t>
            </a:fld>
            <a:endParaRPr lang="th-TH"/>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smtClean="0"/>
              <a:t>คลิกเพื่อแก้ไขลักษณะชื่อเรื่องต้นแบบ</a:t>
            </a:r>
            <a:endParaRPr lang="en-US"/>
          </a:p>
        </p:txBody>
      </p:sp>
      <p:sp>
        <p:nvSpPr>
          <p:cNvPr id="9" name="ตัวยึดเนื้อหา 8"/>
          <p:cNvSpPr>
            <a:spLocks noGrp="1"/>
          </p:cNvSpPr>
          <p:nvPr>
            <p:ph sz="quarter" idx="1"/>
          </p:nvPr>
        </p:nvSpPr>
        <p:spPr>
          <a:xfrm>
            <a:off x="457200" y="1600200"/>
            <a:ext cx="3657600" cy="4572000"/>
          </a:xfrm>
        </p:spPr>
        <p:txBody>
          <a:body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a:p>
        </p:txBody>
      </p:sp>
      <p:sp>
        <p:nvSpPr>
          <p:cNvPr id="11" name="ตัวยึดเนื้อหา 10"/>
          <p:cNvSpPr>
            <a:spLocks noGrp="1"/>
          </p:cNvSpPr>
          <p:nvPr>
            <p:ph sz="quarter" idx="2"/>
          </p:nvPr>
        </p:nvSpPr>
        <p:spPr>
          <a:xfrm>
            <a:off x="4270248" y="1600200"/>
            <a:ext cx="3657600" cy="4572000"/>
          </a:xfrm>
        </p:spPr>
        <p:txBody>
          <a:body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a:p>
        </p:txBody>
      </p:sp>
      <p:sp>
        <p:nvSpPr>
          <p:cNvPr id="5" name="ตัวยึดวันที่ 13"/>
          <p:cNvSpPr>
            <a:spLocks noGrp="1"/>
          </p:cNvSpPr>
          <p:nvPr>
            <p:ph type="dt" sz="half" idx="10"/>
          </p:nvPr>
        </p:nvSpPr>
        <p:spPr/>
        <p:txBody>
          <a:bodyPr/>
          <a:lstStyle>
            <a:lvl1pPr>
              <a:defRPr/>
            </a:lvl1pPr>
          </a:lstStyle>
          <a:p>
            <a:pPr>
              <a:defRPr/>
            </a:pPr>
            <a:fld id="{C7A71685-7CFB-4559-8B54-F3A87A976056}" type="datetimeFigureOut">
              <a:rPr lang="th-TH"/>
              <a:pPr>
                <a:defRPr/>
              </a:pPr>
              <a:t>04/12/55</a:t>
            </a:fld>
            <a:endParaRPr lang="th-TH"/>
          </a:p>
        </p:txBody>
      </p:sp>
      <p:sp>
        <p:nvSpPr>
          <p:cNvPr id="6" name="ตัวยึดท้ายกระดาษ 2"/>
          <p:cNvSpPr>
            <a:spLocks noGrp="1"/>
          </p:cNvSpPr>
          <p:nvPr>
            <p:ph type="ftr" sz="quarter" idx="11"/>
          </p:nvPr>
        </p:nvSpPr>
        <p:spPr/>
        <p:txBody>
          <a:bodyPr/>
          <a:lstStyle>
            <a:lvl1pPr>
              <a:defRPr/>
            </a:lvl1pPr>
          </a:lstStyle>
          <a:p>
            <a:pPr>
              <a:defRPr/>
            </a:pPr>
            <a:endParaRPr lang="th-TH"/>
          </a:p>
        </p:txBody>
      </p:sp>
      <p:sp>
        <p:nvSpPr>
          <p:cNvPr id="7" name="ตัวยึดหมายเลขภาพนิ่ง 22"/>
          <p:cNvSpPr>
            <a:spLocks noGrp="1"/>
          </p:cNvSpPr>
          <p:nvPr>
            <p:ph type="sldNum" sz="quarter" idx="12"/>
          </p:nvPr>
        </p:nvSpPr>
        <p:spPr/>
        <p:txBody>
          <a:bodyPr/>
          <a:lstStyle>
            <a:lvl1pPr>
              <a:defRPr/>
            </a:lvl1pPr>
          </a:lstStyle>
          <a:p>
            <a:pPr>
              <a:defRPr/>
            </a:pPr>
            <a:fld id="{9B12F50E-C8FD-4B79-872E-4B5CE51A57E8}" type="slidenum">
              <a:rPr lang="th-TH"/>
              <a:pPr>
                <a:defRPr/>
              </a:pPr>
              <a:t>‹#›</a:t>
            </a:fld>
            <a:endParaRPr lang="th-TH"/>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การเปรียบเทียบ">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273050"/>
            <a:ext cx="7543800" cy="1143000"/>
          </a:xfrm>
        </p:spPr>
        <p:txBody>
          <a:bodyPr/>
          <a:lstStyle>
            <a:lvl1pPr>
              <a:defRPr/>
            </a:lvl1pPr>
          </a:lstStyle>
          <a:p>
            <a:r>
              <a:rPr lang="th-TH" smtClean="0"/>
              <a:t>คลิกเพื่อแก้ไขลักษณะชื่อเรื่องต้นแบบ</a:t>
            </a:r>
            <a:endParaRPr lang="en-US"/>
          </a:p>
        </p:txBody>
      </p:sp>
      <p:sp>
        <p:nvSpPr>
          <p:cNvPr id="11" name="ตัวยึดเนื้อหา 10"/>
          <p:cNvSpPr>
            <a:spLocks noGrp="1"/>
          </p:cNvSpPr>
          <p:nvPr>
            <p:ph sz="quarter" idx="2"/>
          </p:nvPr>
        </p:nvSpPr>
        <p:spPr>
          <a:xfrm>
            <a:off x="457200" y="2362200"/>
            <a:ext cx="3657600" cy="3886200"/>
          </a:xfrm>
        </p:spPr>
        <p:txBody>
          <a:body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a:p>
        </p:txBody>
      </p:sp>
      <p:sp>
        <p:nvSpPr>
          <p:cNvPr id="13" name="ตัวยึดเนื้อหา 12"/>
          <p:cNvSpPr>
            <a:spLocks noGrp="1"/>
          </p:cNvSpPr>
          <p:nvPr>
            <p:ph sz="quarter" idx="4"/>
          </p:nvPr>
        </p:nvSpPr>
        <p:spPr>
          <a:xfrm>
            <a:off x="4371975" y="2362200"/>
            <a:ext cx="3657600" cy="3886200"/>
          </a:xfrm>
        </p:spPr>
        <p:txBody>
          <a:body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a:p>
        </p:txBody>
      </p:sp>
      <p:sp>
        <p:nvSpPr>
          <p:cNvPr id="12" name="ตัวยึดข้อความ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th-TH" smtClean="0"/>
              <a:t>คลิกเพื่อแก้ไขลักษณะของข้อความต้นแบบ</a:t>
            </a:r>
          </a:p>
        </p:txBody>
      </p:sp>
      <p:sp>
        <p:nvSpPr>
          <p:cNvPr id="14" name="ตัวยึดข้อความ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th-TH" smtClean="0"/>
              <a:t>คลิกเพื่อแก้ไขลักษณะของข้อความต้นแบบ</a:t>
            </a:r>
          </a:p>
        </p:txBody>
      </p:sp>
      <p:sp>
        <p:nvSpPr>
          <p:cNvPr id="7" name="ตัวยึดวันที่ 13"/>
          <p:cNvSpPr>
            <a:spLocks noGrp="1"/>
          </p:cNvSpPr>
          <p:nvPr>
            <p:ph type="dt" sz="half" idx="10"/>
          </p:nvPr>
        </p:nvSpPr>
        <p:spPr/>
        <p:txBody>
          <a:bodyPr/>
          <a:lstStyle>
            <a:lvl1pPr>
              <a:defRPr/>
            </a:lvl1pPr>
          </a:lstStyle>
          <a:p>
            <a:pPr>
              <a:defRPr/>
            </a:pPr>
            <a:fld id="{589D0524-FE12-4576-BEA3-EDFEB271E8B3}" type="datetimeFigureOut">
              <a:rPr lang="th-TH"/>
              <a:pPr>
                <a:defRPr/>
              </a:pPr>
              <a:t>04/12/55</a:t>
            </a:fld>
            <a:endParaRPr lang="th-TH"/>
          </a:p>
        </p:txBody>
      </p:sp>
      <p:sp>
        <p:nvSpPr>
          <p:cNvPr id="8" name="ตัวยึดท้ายกระดาษ 2"/>
          <p:cNvSpPr>
            <a:spLocks noGrp="1"/>
          </p:cNvSpPr>
          <p:nvPr>
            <p:ph type="ftr" sz="quarter" idx="11"/>
          </p:nvPr>
        </p:nvSpPr>
        <p:spPr/>
        <p:txBody>
          <a:bodyPr/>
          <a:lstStyle>
            <a:lvl1pPr>
              <a:defRPr/>
            </a:lvl1pPr>
          </a:lstStyle>
          <a:p>
            <a:pPr>
              <a:defRPr/>
            </a:pPr>
            <a:endParaRPr lang="th-TH"/>
          </a:p>
        </p:txBody>
      </p:sp>
      <p:sp>
        <p:nvSpPr>
          <p:cNvPr id="9" name="ตัวยึดหมายเลขภาพนิ่ง 22"/>
          <p:cNvSpPr>
            <a:spLocks noGrp="1"/>
          </p:cNvSpPr>
          <p:nvPr>
            <p:ph type="sldNum" sz="quarter" idx="12"/>
          </p:nvPr>
        </p:nvSpPr>
        <p:spPr/>
        <p:txBody>
          <a:bodyPr/>
          <a:lstStyle>
            <a:lvl1pPr>
              <a:defRPr/>
            </a:lvl1pPr>
          </a:lstStyle>
          <a:p>
            <a:pPr>
              <a:defRPr/>
            </a:pPr>
            <a:fld id="{7EC7C162-7C81-4A59-A611-C52D06EFB5C3}" type="slidenum">
              <a:rPr lang="th-TH"/>
              <a:pPr>
                <a:defRPr/>
              </a:pPr>
              <a:t>‹#›</a:t>
            </a:fld>
            <a:endParaRPr lang="th-TH"/>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smtClean="0"/>
              <a:t>คลิกเพื่อแก้ไขลักษณะชื่อเรื่องต้นแบบ</a:t>
            </a:r>
            <a:endParaRPr lang="en-US"/>
          </a:p>
        </p:txBody>
      </p:sp>
      <p:sp>
        <p:nvSpPr>
          <p:cNvPr id="3" name="ตัวยึดวันที่ 5"/>
          <p:cNvSpPr>
            <a:spLocks noGrp="1"/>
          </p:cNvSpPr>
          <p:nvPr>
            <p:ph type="dt" sz="half" idx="10"/>
          </p:nvPr>
        </p:nvSpPr>
        <p:spPr/>
        <p:txBody>
          <a:bodyPr rtlCol="0"/>
          <a:lstStyle>
            <a:lvl1pPr>
              <a:defRPr/>
            </a:lvl1pPr>
          </a:lstStyle>
          <a:p>
            <a:pPr>
              <a:defRPr/>
            </a:pPr>
            <a:fld id="{1B7A75C6-7703-4667-AF54-66B0EF8719BE}" type="datetimeFigureOut">
              <a:rPr lang="th-TH"/>
              <a:pPr>
                <a:defRPr/>
              </a:pPr>
              <a:t>04/12/55</a:t>
            </a:fld>
            <a:endParaRPr lang="th-TH"/>
          </a:p>
        </p:txBody>
      </p:sp>
      <p:sp>
        <p:nvSpPr>
          <p:cNvPr id="4" name="ตัวยึดหมายเลขภาพนิ่ง 6"/>
          <p:cNvSpPr>
            <a:spLocks noGrp="1"/>
          </p:cNvSpPr>
          <p:nvPr>
            <p:ph type="sldNum" sz="quarter" idx="11"/>
          </p:nvPr>
        </p:nvSpPr>
        <p:spPr/>
        <p:txBody>
          <a:bodyPr rtlCol="0"/>
          <a:lstStyle>
            <a:lvl1pPr>
              <a:defRPr/>
            </a:lvl1pPr>
          </a:lstStyle>
          <a:p>
            <a:pPr>
              <a:defRPr/>
            </a:pPr>
            <a:fld id="{5B5CCC84-28B1-4A42-9F66-B166F7717C61}" type="slidenum">
              <a:rPr lang="th-TH"/>
              <a:pPr>
                <a:defRPr/>
              </a:pPr>
              <a:t>‹#›</a:t>
            </a:fld>
            <a:endParaRPr lang="th-TH"/>
          </a:p>
        </p:txBody>
      </p:sp>
      <p:sp>
        <p:nvSpPr>
          <p:cNvPr id="5" name="ตัวยึดท้ายกระดาษ 7"/>
          <p:cNvSpPr>
            <a:spLocks noGrp="1"/>
          </p:cNvSpPr>
          <p:nvPr>
            <p:ph type="ftr" sz="quarter" idx="12"/>
          </p:nvPr>
        </p:nvSpPr>
        <p:spPr/>
        <p:txBody>
          <a:bodyPr rtlCol="0"/>
          <a:lstStyle>
            <a:lvl1pPr>
              <a:defRPr/>
            </a:lvl1pPr>
          </a:lstStyle>
          <a:p>
            <a:pPr>
              <a:defRPr/>
            </a:pPr>
            <a:endParaRPr lang="th-TH"/>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ว่างเปล่า">
    <p:spTree>
      <p:nvGrpSpPr>
        <p:cNvPr id="1" name=""/>
        <p:cNvGrpSpPr/>
        <p:nvPr/>
      </p:nvGrpSpPr>
      <p:grpSpPr>
        <a:xfrm>
          <a:off x="0" y="0"/>
          <a:ext cx="0" cy="0"/>
          <a:chOff x="0" y="0"/>
          <a:chExt cx="0" cy="0"/>
        </a:xfrm>
      </p:grpSpPr>
      <p:sp>
        <p:nvSpPr>
          <p:cNvPr id="2" name="ตัวยึดวันที่ 13"/>
          <p:cNvSpPr>
            <a:spLocks noGrp="1"/>
          </p:cNvSpPr>
          <p:nvPr>
            <p:ph type="dt" sz="half" idx="10"/>
          </p:nvPr>
        </p:nvSpPr>
        <p:spPr/>
        <p:txBody>
          <a:bodyPr/>
          <a:lstStyle>
            <a:lvl1pPr>
              <a:defRPr/>
            </a:lvl1pPr>
          </a:lstStyle>
          <a:p>
            <a:pPr>
              <a:defRPr/>
            </a:pPr>
            <a:fld id="{D6B00C04-678B-48BC-B593-0C76B485C417}" type="datetimeFigureOut">
              <a:rPr lang="th-TH"/>
              <a:pPr>
                <a:defRPr/>
              </a:pPr>
              <a:t>04/12/55</a:t>
            </a:fld>
            <a:endParaRPr lang="th-TH"/>
          </a:p>
        </p:txBody>
      </p:sp>
      <p:sp>
        <p:nvSpPr>
          <p:cNvPr id="3" name="ตัวยึดท้ายกระดาษ 2"/>
          <p:cNvSpPr>
            <a:spLocks noGrp="1"/>
          </p:cNvSpPr>
          <p:nvPr>
            <p:ph type="ftr" sz="quarter" idx="11"/>
          </p:nvPr>
        </p:nvSpPr>
        <p:spPr/>
        <p:txBody>
          <a:bodyPr/>
          <a:lstStyle>
            <a:lvl1pPr>
              <a:defRPr/>
            </a:lvl1pPr>
          </a:lstStyle>
          <a:p>
            <a:pPr>
              <a:defRPr/>
            </a:pPr>
            <a:endParaRPr lang="th-TH"/>
          </a:p>
        </p:txBody>
      </p:sp>
      <p:sp>
        <p:nvSpPr>
          <p:cNvPr id="4" name="ตัวยึดหมายเลขภาพนิ่ง 22"/>
          <p:cNvSpPr>
            <a:spLocks noGrp="1"/>
          </p:cNvSpPr>
          <p:nvPr>
            <p:ph type="sldNum" sz="quarter" idx="12"/>
          </p:nvPr>
        </p:nvSpPr>
        <p:spPr/>
        <p:txBody>
          <a:bodyPr/>
          <a:lstStyle>
            <a:lvl1pPr>
              <a:defRPr/>
            </a:lvl1pPr>
          </a:lstStyle>
          <a:p>
            <a:pPr>
              <a:defRPr/>
            </a:pPr>
            <a:fld id="{7D5941ED-D61F-4A3A-B25A-13CDC5764E23}" type="slidenum">
              <a:rPr lang="th-TH"/>
              <a:pPr>
                <a:defRPr/>
              </a:pPr>
              <a:t>‹#›</a:t>
            </a:fld>
            <a:endParaRPr lang="th-TH"/>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เนื้อหาพร้อมคำอธิบายภาพ">
    <p:spTree>
      <p:nvGrpSpPr>
        <p:cNvPr id="1" name=""/>
        <p:cNvGrpSpPr/>
        <p:nvPr/>
      </p:nvGrpSpPr>
      <p:grpSpPr>
        <a:xfrm>
          <a:off x="0" y="0"/>
          <a:ext cx="0" cy="0"/>
          <a:chOff x="0" y="0"/>
          <a:chExt cx="0" cy="0"/>
        </a:xfrm>
      </p:grpSpPr>
      <p:sp>
        <p:nvSpPr>
          <p:cNvPr id="5" name="ตัวเชื่อมต่อตรง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ตัวเชื่อมต่อตรง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ตัวเชื่อมต่อตรง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ตัวเชื่อมต่อตรง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สี่เหลี่ยมผืนผ้า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ตัวเชื่อมต่อตรง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วงรี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ชื่อเรื่อง 1"/>
          <p:cNvSpPr>
            <a:spLocks noGrp="1"/>
          </p:cNvSpPr>
          <p:nvPr>
            <p:ph type="title"/>
          </p:nvPr>
        </p:nvSpPr>
        <p:spPr>
          <a:xfrm rot="5400000">
            <a:off x="3371850" y="3200400"/>
            <a:ext cx="6309360" cy="457200"/>
          </a:xfrm>
        </p:spPr>
        <p:txBody>
          <a:bodyPr/>
          <a:lstStyle>
            <a:lvl1pPr algn="l">
              <a:buNone/>
              <a:defRPr sz="2000" b="1" cap="small" baseline="0"/>
            </a:lvl1pPr>
          </a:lstStyle>
          <a:p>
            <a:r>
              <a:rPr lang="th-TH" smtClean="0"/>
              <a:t>คลิกเพื่อแก้ไขลักษณะชื่อเรื่องต้นแบบ</a:t>
            </a:r>
            <a:endParaRPr lang="en-US"/>
          </a:p>
        </p:txBody>
      </p:sp>
      <p:sp>
        <p:nvSpPr>
          <p:cNvPr id="3" name="ตัวยึดข้อความ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th-TH" smtClean="0"/>
              <a:t>คลิกเพื่อแก้ไขลักษณะของข้อความต้นแบบ</a:t>
            </a:r>
          </a:p>
        </p:txBody>
      </p:sp>
      <p:sp>
        <p:nvSpPr>
          <p:cNvPr id="18" name="ตัวยึดเนื้อหา 17"/>
          <p:cNvSpPr>
            <a:spLocks noGrp="1"/>
          </p:cNvSpPr>
          <p:nvPr>
            <p:ph sz="quarter" idx="1"/>
          </p:nvPr>
        </p:nvSpPr>
        <p:spPr>
          <a:xfrm>
            <a:off x="304800" y="274320"/>
            <a:ext cx="5638800" cy="6327648"/>
          </a:xfrm>
        </p:spPr>
        <p:txBody>
          <a:body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a:p>
        </p:txBody>
      </p:sp>
      <p:sp>
        <p:nvSpPr>
          <p:cNvPr id="12" name="ตัวยึดวันที่ 20"/>
          <p:cNvSpPr>
            <a:spLocks noGrp="1"/>
          </p:cNvSpPr>
          <p:nvPr>
            <p:ph type="dt" sz="half" idx="10"/>
          </p:nvPr>
        </p:nvSpPr>
        <p:spPr/>
        <p:txBody>
          <a:bodyPr rtlCol="0"/>
          <a:lstStyle>
            <a:lvl1pPr>
              <a:defRPr/>
            </a:lvl1pPr>
          </a:lstStyle>
          <a:p>
            <a:pPr>
              <a:defRPr/>
            </a:pPr>
            <a:fld id="{6E507AB7-6217-4F52-81BF-C36192E38025}" type="datetimeFigureOut">
              <a:rPr lang="th-TH"/>
              <a:pPr>
                <a:defRPr/>
              </a:pPr>
              <a:t>04/12/55</a:t>
            </a:fld>
            <a:endParaRPr lang="th-TH"/>
          </a:p>
        </p:txBody>
      </p:sp>
      <p:sp>
        <p:nvSpPr>
          <p:cNvPr id="13" name="ตัวยึดหมายเลขภาพนิ่ง 21"/>
          <p:cNvSpPr>
            <a:spLocks noGrp="1"/>
          </p:cNvSpPr>
          <p:nvPr>
            <p:ph type="sldNum" sz="quarter" idx="11"/>
          </p:nvPr>
        </p:nvSpPr>
        <p:spPr/>
        <p:txBody>
          <a:bodyPr rtlCol="0"/>
          <a:lstStyle>
            <a:lvl1pPr>
              <a:defRPr/>
            </a:lvl1pPr>
          </a:lstStyle>
          <a:p>
            <a:pPr>
              <a:defRPr/>
            </a:pPr>
            <a:fld id="{3365B636-CA2B-4538-B043-F3BE3D565E76}" type="slidenum">
              <a:rPr lang="th-TH"/>
              <a:pPr>
                <a:defRPr/>
              </a:pPr>
              <a:t>‹#›</a:t>
            </a:fld>
            <a:endParaRPr lang="th-TH"/>
          </a:p>
        </p:txBody>
      </p:sp>
      <p:sp>
        <p:nvSpPr>
          <p:cNvPr id="14" name="ตัวยึดท้ายกระดาษ 22"/>
          <p:cNvSpPr>
            <a:spLocks noGrp="1"/>
          </p:cNvSpPr>
          <p:nvPr>
            <p:ph type="ftr" sz="quarter" idx="12"/>
          </p:nvPr>
        </p:nvSpPr>
        <p:spPr/>
        <p:txBody>
          <a:bodyPr rtlCol="0"/>
          <a:lstStyle>
            <a:lvl1pPr>
              <a:defRPr/>
            </a:lvl1pPr>
          </a:lstStyle>
          <a:p>
            <a:pPr>
              <a:defRPr/>
            </a:pPr>
            <a:endParaRPr lang="th-TH"/>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รูปภาพพร้อมคำอธิบายภาพ">
    <p:spTree>
      <p:nvGrpSpPr>
        <p:cNvPr id="1" name=""/>
        <p:cNvGrpSpPr/>
        <p:nvPr/>
      </p:nvGrpSpPr>
      <p:grpSpPr>
        <a:xfrm>
          <a:off x="0" y="0"/>
          <a:ext cx="0" cy="0"/>
          <a:chOff x="0" y="0"/>
          <a:chExt cx="0" cy="0"/>
        </a:xfrm>
      </p:grpSpPr>
      <p:sp>
        <p:nvSpPr>
          <p:cNvPr id="5" name="ตัวเชื่อมต่อตรง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วงรี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ตัวเชื่อมต่อตรง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สี่เหลี่ยมผืนผ้า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ตัวเชื่อมต่อตรง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ตัวเชื่อมต่อตรง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ตัวเชื่อมต่อตรง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ชื่อเรื่อง 1"/>
          <p:cNvSpPr>
            <a:spLocks noGrp="1"/>
          </p:cNvSpPr>
          <p:nvPr>
            <p:ph type="title"/>
          </p:nvPr>
        </p:nvSpPr>
        <p:spPr>
          <a:xfrm rot="5400000">
            <a:off x="3350133" y="3200400"/>
            <a:ext cx="6309360" cy="457200"/>
          </a:xfrm>
        </p:spPr>
        <p:txBody>
          <a:bodyPr/>
          <a:lstStyle>
            <a:lvl1pPr algn="l">
              <a:buNone/>
              <a:defRPr sz="2000" b="1"/>
            </a:lvl1pPr>
          </a:lstStyle>
          <a:p>
            <a:r>
              <a:rPr lang="th-TH" smtClean="0"/>
              <a:t>คลิกเพื่อแก้ไขลักษณะชื่อเรื่องต้นแบบ</a:t>
            </a:r>
            <a:endParaRPr lang="en-US"/>
          </a:p>
        </p:txBody>
      </p:sp>
      <p:sp>
        <p:nvSpPr>
          <p:cNvPr id="3" name="ตัวยึดรูปภาพ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th-TH" noProof="0" smtClean="0"/>
              <a:t>คลิกไอคอนเพื่อเพิ่มรูปภาพ</a:t>
            </a:r>
            <a:endParaRPr lang="en-US" noProof="0" dirty="0"/>
          </a:p>
        </p:txBody>
      </p:sp>
      <p:sp>
        <p:nvSpPr>
          <p:cNvPr id="4" name="ตัวยึดข้อความ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th-TH" smtClean="0"/>
              <a:t>คลิกเพื่อแก้ไขลักษณะของข้อความต้นแบบ</a:t>
            </a:r>
          </a:p>
        </p:txBody>
      </p:sp>
      <p:sp>
        <p:nvSpPr>
          <p:cNvPr id="12" name="ตัวยึดวันที่ 16"/>
          <p:cNvSpPr>
            <a:spLocks noGrp="1"/>
          </p:cNvSpPr>
          <p:nvPr>
            <p:ph type="dt" sz="half" idx="10"/>
          </p:nvPr>
        </p:nvSpPr>
        <p:spPr/>
        <p:txBody>
          <a:bodyPr rtlCol="0"/>
          <a:lstStyle>
            <a:lvl1pPr>
              <a:defRPr/>
            </a:lvl1pPr>
          </a:lstStyle>
          <a:p>
            <a:pPr>
              <a:defRPr/>
            </a:pPr>
            <a:fld id="{15BC97F0-70A3-4CFE-AB1E-B6C9277034CD}" type="datetimeFigureOut">
              <a:rPr lang="th-TH"/>
              <a:pPr>
                <a:defRPr/>
              </a:pPr>
              <a:t>04/12/55</a:t>
            </a:fld>
            <a:endParaRPr lang="th-TH"/>
          </a:p>
        </p:txBody>
      </p:sp>
      <p:sp>
        <p:nvSpPr>
          <p:cNvPr id="13" name="ตัวยึดหมายเลขภาพนิ่ง 17"/>
          <p:cNvSpPr>
            <a:spLocks noGrp="1"/>
          </p:cNvSpPr>
          <p:nvPr>
            <p:ph type="sldNum" sz="quarter" idx="11"/>
          </p:nvPr>
        </p:nvSpPr>
        <p:spPr/>
        <p:txBody>
          <a:bodyPr rtlCol="0"/>
          <a:lstStyle>
            <a:lvl1pPr>
              <a:defRPr/>
            </a:lvl1pPr>
          </a:lstStyle>
          <a:p>
            <a:pPr>
              <a:defRPr/>
            </a:pPr>
            <a:fld id="{5139BA9C-4601-44C5-9822-7FB2BE1B8711}" type="slidenum">
              <a:rPr lang="th-TH"/>
              <a:pPr>
                <a:defRPr/>
              </a:pPr>
              <a:t>‹#›</a:t>
            </a:fld>
            <a:endParaRPr lang="th-TH"/>
          </a:p>
        </p:txBody>
      </p:sp>
      <p:sp>
        <p:nvSpPr>
          <p:cNvPr id="14" name="ตัวยึดท้ายกระดาษ 20"/>
          <p:cNvSpPr>
            <a:spLocks noGrp="1"/>
          </p:cNvSpPr>
          <p:nvPr>
            <p:ph type="ftr" sz="quarter" idx="12"/>
          </p:nvPr>
        </p:nvSpPr>
        <p:spPr/>
        <p:txBody>
          <a:bodyPr rtlCol="0"/>
          <a:lstStyle>
            <a:lvl1pPr>
              <a:defRPr/>
            </a:lvl1pPr>
          </a:lstStyle>
          <a:p>
            <a:pPr>
              <a:defRPr/>
            </a:pPr>
            <a:endParaRPr lang="th-TH"/>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ตัวเชื่อมต่อตรง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2" name="ตัวยึดชื่อเรื่อง 21"/>
          <p:cNvSpPr>
            <a:spLocks noGrp="1"/>
          </p:cNvSpPr>
          <p:nvPr>
            <p:ph type="title"/>
          </p:nvPr>
        </p:nvSpPr>
        <p:spPr>
          <a:xfrm>
            <a:off x="457200" y="274638"/>
            <a:ext cx="7467600" cy="1143000"/>
          </a:xfrm>
          <a:prstGeom prst="rect">
            <a:avLst/>
          </a:prstGeom>
        </p:spPr>
        <p:txBody>
          <a:bodyPr vert="horz" anchor="b">
            <a:normAutofit/>
          </a:bodyPr>
          <a:lstStyle/>
          <a:p>
            <a:r>
              <a:rPr lang="th-TH" smtClean="0"/>
              <a:t>คลิกเพื่อแก้ไขลักษณะชื่อเรื่องต้นแบบ</a:t>
            </a:r>
            <a:endParaRPr lang="en-US"/>
          </a:p>
        </p:txBody>
      </p:sp>
      <p:sp>
        <p:nvSpPr>
          <p:cNvPr id="1028" name="ตัวยึดข้อความ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smtClean="0"/>
          </a:p>
        </p:txBody>
      </p:sp>
      <p:sp>
        <p:nvSpPr>
          <p:cNvPr id="14" name="ตัวยึดวันที่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fld id="{BE5493F7-A4C4-4354-BECE-96797295F237}" type="datetimeFigureOut">
              <a:rPr lang="th-TH"/>
              <a:pPr>
                <a:defRPr/>
              </a:pPr>
              <a:t>04/12/55</a:t>
            </a:fld>
            <a:endParaRPr lang="th-TH"/>
          </a:p>
        </p:txBody>
      </p:sp>
      <p:sp>
        <p:nvSpPr>
          <p:cNvPr id="3" name="ตัวยึดท้ายกระดาษ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th-TH"/>
          </a:p>
        </p:txBody>
      </p:sp>
      <p:sp>
        <p:nvSpPr>
          <p:cNvPr id="7" name="ตัวเชื่อมต่อตรง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ตัวเชื่อมต่อตรง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สี่เหลี่ยมผืนผ้า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ตัวเชื่อมต่อตรง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วงรี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ตัวยึดหมายเลขภาพนิ่ง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BA5821D1-39A1-466E-8533-4029332A64F2}" type="slidenum">
              <a:rPr lang="th-TH"/>
              <a:pPr>
                <a:defRPr/>
              </a:pPr>
              <a:t>‹#›</a:t>
            </a:fld>
            <a:endParaRPr lang="th-TH"/>
          </a:p>
        </p:txBody>
      </p:sp>
    </p:spTree>
  </p:cSld>
  <p:clrMap bg1="lt1" tx1="dk1" bg2="lt2" tx2="dk2" accent1="accent1" accent2="accent2" accent3="accent3" accent4="accent4" accent5="accent5" accent6="accent6" hlink="hlink" folHlink="folHlink"/>
  <p:sldLayoutIdLst>
    <p:sldLayoutId id="2147483928" r:id="rId1"/>
    <p:sldLayoutId id="2147483929" r:id="rId2"/>
    <p:sldLayoutId id="2147483930" r:id="rId3"/>
    <p:sldLayoutId id="2147483923" r:id="rId4"/>
    <p:sldLayoutId id="2147483924" r:id="rId5"/>
    <p:sldLayoutId id="2147483931" r:id="rId6"/>
    <p:sldLayoutId id="2147483925" r:id="rId7"/>
    <p:sldLayoutId id="2147483932" r:id="rId8"/>
    <p:sldLayoutId id="2147483933" r:id="rId9"/>
    <p:sldLayoutId id="2147483926" r:id="rId10"/>
    <p:sldLayoutId id="2147483927" r:id="rId11"/>
  </p:sldLayoutIdLst>
  <p:transition>
    <p:dissolve/>
  </p:transition>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cs typeface="KodchiangUPC" pitchFamily="18" charset="-34"/>
        </a:defRPr>
      </a:lvl2pPr>
      <a:lvl3pPr algn="l" rtl="0" eaLnBrk="0" fontAlgn="base" hangingPunct="0">
        <a:spcBef>
          <a:spcPct val="0"/>
        </a:spcBef>
        <a:spcAft>
          <a:spcPct val="0"/>
        </a:spcAft>
        <a:defRPr sz="3000">
          <a:solidFill>
            <a:schemeClr val="tx2"/>
          </a:solidFill>
          <a:latin typeface="Century Schoolbook" pitchFamily="18" charset="0"/>
          <a:cs typeface="KodchiangUPC" pitchFamily="18" charset="-34"/>
        </a:defRPr>
      </a:lvl3pPr>
      <a:lvl4pPr algn="l" rtl="0" eaLnBrk="0" fontAlgn="base" hangingPunct="0">
        <a:spcBef>
          <a:spcPct val="0"/>
        </a:spcBef>
        <a:spcAft>
          <a:spcPct val="0"/>
        </a:spcAft>
        <a:defRPr sz="3000">
          <a:solidFill>
            <a:schemeClr val="tx2"/>
          </a:solidFill>
          <a:latin typeface="Century Schoolbook" pitchFamily="18" charset="0"/>
          <a:cs typeface="KodchiangUPC" pitchFamily="18" charset="-34"/>
        </a:defRPr>
      </a:lvl4pPr>
      <a:lvl5pPr algn="l" rtl="0" eaLnBrk="0" fontAlgn="base" hangingPunct="0">
        <a:spcBef>
          <a:spcPct val="0"/>
        </a:spcBef>
        <a:spcAft>
          <a:spcPct val="0"/>
        </a:spcAft>
        <a:defRPr sz="3000">
          <a:solidFill>
            <a:schemeClr val="tx2"/>
          </a:solidFill>
          <a:latin typeface="Century Schoolbook" pitchFamily="18" charset="0"/>
          <a:cs typeface="KodchiangUPC" pitchFamily="18" charset="-34"/>
        </a:defRPr>
      </a:lvl5pPr>
      <a:lvl6pPr marL="457200" algn="l" rtl="0" fontAlgn="base">
        <a:spcBef>
          <a:spcPct val="0"/>
        </a:spcBef>
        <a:spcAft>
          <a:spcPct val="0"/>
        </a:spcAft>
        <a:defRPr sz="3000">
          <a:solidFill>
            <a:schemeClr val="tx2"/>
          </a:solidFill>
          <a:latin typeface="Century Schoolbook" pitchFamily="18" charset="0"/>
          <a:cs typeface="KodchiangUPC" pitchFamily="18" charset="-34"/>
        </a:defRPr>
      </a:lvl6pPr>
      <a:lvl7pPr marL="914400" algn="l" rtl="0" fontAlgn="base">
        <a:spcBef>
          <a:spcPct val="0"/>
        </a:spcBef>
        <a:spcAft>
          <a:spcPct val="0"/>
        </a:spcAft>
        <a:defRPr sz="3000">
          <a:solidFill>
            <a:schemeClr val="tx2"/>
          </a:solidFill>
          <a:latin typeface="Century Schoolbook" pitchFamily="18" charset="0"/>
          <a:cs typeface="KodchiangUPC" pitchFamily="18" charset="-34"/>
        </a:defRPr>
      </a:lvl7pPr>
      <a:lvl8pPr marL="1371600" algn="l" rtl="0" fontAlgn="base">
        <a:spcBef>
          <a:spcPct val="0"/>
        </a:spcBef>
        <a:spcAft>
          <a:spcPct val="0"/>
        </a:spcAft>
        <a:defRPr sz="3000">
          <a:solidFill>
            <a:schemeClr val="tx2"/>
          </a:solidFill>
          <a:latin typeface="Century Schoolbook" pitchFamily="18" charset="0"/>
          <a:cs typeface="KodchiangUPC" pitchFamily="18" charset="-34"/>
        </a:defRPr>
      </a:lvl8pPr>
      <a:lvl9pPr marL="1828800" algn="l" rtl="0" fontAlgn="base">
        <a:spcBef>
          <a:spcPct val="0"/>
        </a:spcBef>
        <a:spcAft>
          <a:spcPct val="0"/>
        </a:spcAft>
        <a:defRPr sz="3000">
          <a:solidFill>
            <a:schemeClr val="tx2"/>
          </a:solidFill>
          <a:latin typeface="Century Schoolbook" pitchFamily="18" charset="0"/>
          <a:cs typeface="KodchiangUPC" pitchFamily="18" charset="-34"/>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hyperlink" Target="http://wiki.moohin.com/wiki/File:7241-am1265861950.txt" TargetMode="Externa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5.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8" name="Picture 6" descr="http://t0.gstatic.com/images?q=tbn:ANd9GcRITbfbruhmGRGjjJKugUzDyaKh-pQoy_PGEzGIiPml-4qXC7K_"/>
          <p:cNvPicPr>
            <a:picLocks noChangeAspect="1" noChangeArrowheads="1"/>
          </p:cNvPicPr>
          <p:nvPr/>
        </p:nvPicPr>
        <p:blipFill>
          <a:blip r:embed="rId2"/>
          <a:srcRect/>
          <a:stretch>
            <a:fillRect/>
          </a:stretch>
        </p:blipFill>
        <p:spPr bwMode="auto">
          <a:xfrm>
            <a:off x="0" y="0"/>
            <a:ext cx="4419600" cy="3581400"/>
          </a:xfrm>
          <a:prstGeom prst="rect">
            <a:avLst/>
          </a:prstGeom>
          <a:noFill/>
          <a:ln w="9525">
            <a:noFill/>
            <a:miter lim="800000"/>
            <a:headEnd/>
            <a:tailEnd/>
          </a:ln>
        </p:spPr>
      </p:pic>
      <p:sp>
        <p:nvSpPr>
          <p:cNvPr id="8195" name="AutoShape 8" descr="data:image/jpeg;base64,/9j/4AAQSkZJRgABAQAAAQABAAD/2wCEAAkGBwgHBgkIBwgKCgkLDRYPDQwMDRsUFRAWIB0iIiAdHx8kKDQsJCYxJx8fLT0tMTU3Ojo6Iys/RD84QzQ5OjcBCgoKDQwNGg8PGjclHyU3Nzc3Nzc3Nzc3Nzc3Nzc3Nzc3Nzc3Nzc3Nzc3Nzc3Nzc3Nzc3Nzc3Nzc3Nzc3Nzc3N//AABEIAIIAyAMBIgACEQEDEQH/xAAbAAACAgMBAAAAAAAAAAAAAAAFBgAEAQIDB//EAEUQAAIBAgUCBAQDBQYEAwkAAAECAwQRAAUSITEGQRMiUWEUMnGBkaGxFSNCwfAHFjNictFSkuHxJEPCJTRTVHOCk6Ky/8QAGQEAAwEBAQAAAAAAAAAAAAAAAQIDAAQF/8QAJREAAgIDAQEAAgEFAQAAAAAAAAECEQMSITFBBFEiE0JhcYEy/9oADAMBAAIRAxEAPwBt6wziupZ5DSzViRwkKUp0U3/zHvgBD1VWuqXzOrYyAWOgi/5YOdQCAZ00s9PmciiQAz0pLLFtwQq7b2741llmlic0FZVvKy+SOaWVdRA+oPY9v+k3fwF0wZUZ3m8a6/jqwRkf4hIH33X9MZTqKvamjmFfUKrDkte/5Cx+uFCsqszkmb4tNLVG4Ak5+lyd/X1++MfD509RHF8FUTEWGsoW0g9i3a3vhKaJPN+ojtHnVYI3Ema1Ld9QYC35EY5Nn1SU8ue1IYWB16Rf/wDXC7R5FnVSSqU5dkBugYG39XxdbpbPCruKND6re5fbsB3xrX7HUnJf+Qm2e1oksmeVb3uDbSbe/GKsvUOao+lM3qSo4by3P2titJkuaxMPEo3jYsAhYgXPtvgfLK8FR4E2lX3uliWB98ZS/wAiS4u8DkXU+bKbtmMjaCNV9N/pxjtDn+bzzhTmMyBmtdVU/lthbWZI7XlG3ykC+L/7aV4jArktpBJIINvbe3rjOzRkvrGWWsztIxPT1lTPTAXL2VCR9CNsVv71ZhCSGlLaW3LyXt+G2FlXOi6SOVO7FHO/642lKyebWjm5uJLX4vjJh3XwbqbrKsQ6amISBtgANJ+2CA6gE5CpXy0zE2Kzxbf842x55I8/hx+Hp0sNYa2oHex37HbjFF5K5Do8cD/hcqukH09fwxrv6H+u4eo9VhzOqnVhBUNUaOfBA299yMc3zOrA8jVzb2uLWP5HHnUFXV0qgtKRIeDCTf64vLnVVHPA9TWTurtp0vdhzexIO2/vhWn+y8PyYP1Dz+1K1VPlqrj/AI2X/pjSTMc1kjUpWx057iSME/kTizRSx5hHqy5WW3KvGbMf8rcEYEVMddQ1zPO8irI91SS5W3p+OFi5/TprHJcOkNTnMzMf2wdPcrCQP/5Ax1NfWxXVs0kZ799At9icdHzGVaa8UzJwFbQAvI98D8xqq+SjaXx0njVrfupwu/uQRbnvhm5IWoBBa7MSQyz1Ml/8y2P4DHWeszh4NSSCEg/wnzH7MLYWpaeqgV5ASu2shLkk2/X64rxPXqqyCGueJh5YkID3+l72+mCrf0G0F8D9XmWZxMjmuSLsxkckN9AtscosxzRlLVFfVBORJBAwAHuWv+mAy5jWUjhpI5wt/MksGoWJ9SDvisubyyJNAZU0z3ViGswuSPpt64dRk/WTc4fEOPT2b1TZpFSTVEtVHOGN3t5NO+2wJ7fjiYCdJTxydR0yhHLWZtbHe2ltjvze+30xnFIppdZJyt8QI62z2en6hrhAhSSJvCuh+dNINiCbHf2wGy/Os1qCgjzClEsxEapUIhINuTcWA7X9SMEev8hrP2/mFcF1wSygkBblRYA2/PkWwq/s6ujdLUpkh1W1Lvc37d/w9cLbOSWyl0NV1RXUKVXxtaxr542Qx6B4RUi11YPsbWt5efUYKZV1D4DQx5pXVCVCsTrSUaGNrDc325wuS5rJLURUaRClgjYCJ5y4sBxfUTbk9++N2ziGpkiFavxMKkaoWJtcDnUDf7YLGU6fB56jz7xMriK5g8UyWlBMXlUnsXQWv7fTA7p/qipizKCSqmqHVGs0SOSJAByLtY45Vv7A+CgmpsveVHiPiIFYKrEC1y5Yci2x+nO4GphjijWpnoczpV0HTKVITWbkWJUfrjbUhpzd3Y3Z717UU+bz/AVUi0oNljKL2AB2IvvzzglFnmXdQdGZjPmIp/2gsbxqH0rJq/gtvze2EHOG6eiggkpYKhq2aJZBOahQQ3BOgEjt335+uAwp5BAlZBP4tnPlJ3T3NtrYXjEc5J9YQlqmpo7jSdLBVKnUD3Or6cX9cc2r3vGSzLHIpbUyeUegvexxfyyoiokMOZ0jUlQ+nw3mgurhT3Vxe3upBPrivnVTJW180gEcdOVCAN5A1tth2xqQjgqtekoJswnYRUjLNI3yi6qbc3uSO2MVE9VDIfHRroxTUOA1yLX4ONsrpGybNIKmaRoldQQkThgLi3zK1+d/v9LHGzahNLPATEasKwYCG4cnuWPJ739RfCtfUNDCpfenPMVki6foZE1MFcoxvfkXH6dsADUVlwjJrUHzIwvb3N8OwpUqskMc6K4QhyCpY7bcAr6+owIfJ55VpniEVNEy/M2sgne2rdrbD9MRw9R0fl4G5JoFhamVIaeBTDHfZUsEHud8G8sApaJ452y555DcyuxYrb0AFr4o0uVK8cdVFmVINV1kDyEAbn1Fxxgjk+V5fPSRtUuzLKSI5KYE3sd9S22+uKPhPFildMtZTmlRlcc6R5swilkuNIEq/hsyjc8A4zBnyJSSpPXtVRoQyp+81nzbgEqtrg8ahirUU+S08xSJI1Uf/MCRVYk+vA4ON6Tpisr4hJSUKyLc6ZY5ABpB2G+xxtlR0a5I+NBuir0qoviYVy2dCCGStk0SJ22BJ23A/HFgdRUFLSaf2TS6gw1RxyxFeOQe/bkDnC/Jlue5ciwtk9VLT3BdFBkDEAj+HASpaOKS/wAFU0zA7gsQf+Vxb8sZNP0LyUuo9Ck6zj0W+DiHzBV+KQ8D24xQfMarNGiE+T0SmcallYtqVSLDzgfNfcYSRmkyqo8Kl8SMN4TCmhQrc9yE3HfBeHrDMUihjljpWMezWQjVtyLHbf2wWv0COeH9wxJ09Snz1CQpPY6npqqWNj6XIbf74qfs9hJMkea0ykyaglZF4h73503/ABwNbrUBSq0kSsCNdjZm9bDb88U6vNcgr5RI1FJob52sqXO97lbn88HV/saWXE+obclyiVOoqStjXL3ijZxI1OSuk6DwASPtiYAdCx0v97IGpZUhiAdooRKzFrqQRc8m2++JikboVyT8GnNKaLM8wrYaaaimkicCeI3EiX9d+bDbFWLpCKqR9dPItjp84ZCduR3wJ6ir6LK+qahqSteOrqJwKkRVRLRjSPMUFyu3tgHX55WyzF8nz2tqYI084kmYfXsD7cYX/ospqPqHIZJl9xBIR+7Oghjex7g98Uj0rllPVSSRV6x6gVbwqdkNj/pYD17dsLXRtSaIS1E80UzsS3h1MxCH/r/X1vTU2c1E1UtJNTKKlbx01KTLfYmw8tvXnbbGdr6COSE1epaIpsvl+Cp5JJqRItJXxGtpYnykattweN8LefJl008MeW09PcNoFqh5Ch53JPH39cNOW5h1RTUkeXP0LDUIt/FICxLL6Wvsv13xTzR8tmq6mGvonyqdNOiGa1RqYjcc7D0IPv7YyfOizpoH5xl+TVDR1OYsEMXmEMVYidtzx6gcf9hVDPQU9Rrp6RNKG6eNKzqbi3tf6fXHGpqVkdZoKMU8yLpuzndPpzbbGIsmD5XLPFTtG8Ru1td3vsPawP33wtrwi5uT/j8GdKjJ52XMKyGJp7BYoxHoUNfsRseRe/GO9DS06GVofgZWYaTCzqQbdraLi314+uFqklqVypKGnMwjQPUNtrW43Py+gXnfApc0D1BYuzGTynVvx6fnhkh/6n7Q3xdLPqEcEcmkhdZlmU8HsVswI3xjqDJ6SGsFclzUzyWceOGINgL6QNthbfAJM+EWlIpgpK6rxuQBcbDbbBqmmfNPCNTmVOfCJ0pLKAftsPTAnUV6Ww1KVJDRlwaopfCebw1INnSNRb32G/03xzky/KKeJZK6eumjhTSC0Liw5+chb/U3/DFvK4YoFRmqaUaTyJVt+WKtTS0JWdVhaeMagTDEDqFr7FQL/bHNg+o78uOzkidHyussuVyI9iPFkaVls3IJDAdzhnempsvhZ6ahy1Uj0gsxLkE7j5rDv648rzyBqCtiho46k62UaJFAZdgfm5433x6dS1keY0kzVgaip2VWZlnBdWXbTtfsL/f746XRwx7Jo0fNah6J2jMBsbWhjQ22HoX/AEwn1fUBGZVApa99JKkmMhrMANQF1Fu/HGGGsp6KtqJ6TKNc37gK1XO8jopPYLcKTa+59cea5xk2ZZPmD05oZpIVNlqIoWMbj6+gvbf0wNkhcjlFJpWNNB1Lm1NVBosxLRyyxtKZYQSE4Yi4tt6DD4+ZirNY6ussCUqyRRlQSbrq1X9h2x5XXUeWvLCtC0xd4yHRGa4PYi/bn1/XFeetzaBqlqCeeKF4wkwndVJ9Vse21voMPx+AcnH/ACVMzqylLBNIkivIxkdXp9NvX09fTvjehilr1LWKKDsxHP0P8sDokr67zrSoRHuC0qqNu3Iv9Mcoc18OqieZXgKfIacjxAbAbBv1wNSNNh2TJ5GmVtQeRDa4kXVf3HY/XG0mSV0EWqXL6xIbltbRHSfe9uNvpgJW5jXCoFZS1Fd4TLqJk2ZQBwQGIOCmWZvm2aVSxJBUuLG0jF2A2ufmBX8RguI2kJcoOdAO0PVlHDqCq5kY8EsdLd7X+3GJiz0plM0XXNFVt4wWzmwjug8hG7bBdydrYmDFcKwi4qgJ/aLn8svU+Z5YzKkccukaRZj5Qd7cjfvhPVWiVVSVIhb/AItvpg/19AB1rnklhJaoBPl/wxoXv347YBRyQugJUFB3A+X3ticvTly3sYSraNbGRrarP5dgOxH9emGnIOoMyonjNQKpon8sd7qeNtJH9Wxz6dyvJc0mIrxVNNEg1sJNKA3sFsBcc++GaebIMvoDHltRTzP4R8GMVLSb22BsTYfXGKQx82uhYzTNa2rzJjT1Fa7WKxo0h1qT2+gOIlJUvWJNnUtNFTpferqFjJF77+bV/X2wFnoMzhqJJqhXePXqlUXO/wA1rke35HFiDOHoK3x4I0gKEeUQqVYX5A+mCwXXZdGjp6lgkq2/ZckdRmUcJkujtKZBcXtcAA7j1vgf1KM0q446XNXqIwvn0SxGLz9j78nnjFKo6orGjSWaskJbSVlK73Crx+B79zjaLqHMKuREaqaoiUqpMh8oOpTwf9I2wL/QXJVSM5VlrPCzlqt44xbxkTUqk88cD6e+KzTUzzAplxkj4Cs5821t+PfGqSVFJM8C1MaXI2p7gDZb7C3cG/vf1x2hy+s+ISSSnaPVcmRB86kXH++BbF1b4bNT083g+Bl4gEfK+LqBI4spF7ffFyMyRyB5YCR6MCoP2GD+RVEFMHB/95LEM77/AGB7DDB4tNWRGOqjSSMjhscubI06Pa/E/E/htfSrR5YTDFIuXUMLMim7y3PFuwvjbP0rVoWkd6V1A06URk03NtV+/PfB/L5aOmp0gjgBCgKCTvtjpK0FWjwzKskcnlaNhsRjmg3CV2dOWDnHVo8naozuM+Is1PUMSNZaNRfa3HHGCUvV+efs+SipaOnjLx6EljGgjaxIANr2xR6kSLJsxlpZJJJGF9Kk28vY/hbA6UCanOkKyubHVa498eomn08Ntwk0vSz05n9bS9TCGurWjgWS08szXXRbzE3th/yfqihzGaX95NGkFUwcvpVZI7GwVrbnvyDb8MeX0DvSpf4lhJ/CNIubbj9eDfGc4zpzwFeEJaVQFUsxvvxst7bYyoEcriqsYs+zKalzBZTmJWIuzX+Es217adXzd9wfri5lmaZZTUZizP4yq8Zg+qpXWEt2BXjkm9h+WFLK8wbNSaesEU8MbXjjqELCP00m/lvbgWxfmymef/ArKZHVCUWVygFtyNVz7e22H59KQl9GTX0nVpKVlgjLjUbvpsbc2YY4/wB3KWqov/ZWZw+I1nEklMrXQ+wPf1sPphQzDJsypaVWzCMxUsijRP4yuGHqP4u3fAM1MtDU3EjhRujKSNXvcYGqXjBLKrpxPSsoyXN8qlcU81F4bsA2wAG3IDLthro0zaSAa5qR1AJ2kJLDkadPIt6gY8gpepcwXL6iJK+pXzC5lJksO4F9xhj6J6oj+KmXNlZk8FrSKSioLKDe3C2VRsOAMHVjQyQukqHfp7NtXUgy8ZX8JpkcNI4C6zYm6bDVe3IviYuZNmNHmOYUHgPFKUkk8NvmCpZgAu/0/PEw6TQW+nnPW1PSP1fmhemZ5Gnuz3sdlH5cYC08FNEoT4Y6orENfS5bexx6f1F05BUZ9UVwnVW0mQrJErDYWPPtgJmdDU0cyRiAVIBEQUKnfjixxJ9JvDzoDM8lTHCkMcSugADNszC4+Yj7nfFqajesr5KeCNGjhJETIQihdt7C2KyUdPTSVL1c1TTKIS3+HciS5sOTtx6YO9PmOklllpa+E60DaZpgrtHa99K8bep/DCS4jQxpvVi5n+VS09HDULFLKskxtGmplUXY8+liB72x1rOiZq+BJmSalZ4y+hhGNJIAtcuDbYHja+E3qDPsyzfMFlqHlD/KqElVXfgAm1sXMg6szuhino6OZ5jIlgu50juQb7fbDayoNRT84NeTdDSZlQztUyxlCumO8snlYX306QTe4Nj6e+COU9I0NFVxUua1EeuGAyOG8plW1r2LX5HFsU+j86qxAZ2qmAcXCFrqhBFzubWt+owUqJ56mQmeWRkYiwlHiKTawPlvb6kDE22UhCOtpAmTMsjkzMocrebxAw8RZDAF928t9vrioz/G196LSkRJHh+K0jgAckso29BghmOXBCZqNB4gUEx2JSVbEA78cE77WAOCuVZXSUkDvTzCeSSwlewXTuSFA7AEnbn1wHKkHHinknTKFHQFDcsrBjvg7TQlQNthjMdMVHykD1GLcSqOee3bHHknse7ix6KjtCu23GLcWxvttjSniDW35xbWHTsoP2xKg5JrwTv7Q8qSoSnzIQySFWEb6N9I3IJHfm3/AH2QIpKiNzAsXiqpJQg7nbsvP29se4VFLBV0stLV7xTKUbexHuPcY8f6xyWtyDNdVF41V4qBoZ1i1XtYHVbYEXx3YJ2qPD/LwyU94nCeiFLDTyz2lEoLFFuxQ3I329gbehGLbZPRTK07qkRbUNQOytawtfkb3sfW22CGU9L5pVQxftKoNA+g3R1V2bff5WsO3PqPfG+bdJ1lJCtZT5gtT4RQIgp/DfkLyp/34OK30ljxv2USn+zKHKWlVZ2bUtjLCeXHKleLji/vgIcwmMlo1aU3Bc3tfFOWvln8emEQWWFmDJ8trNuDfg9/6GAjVMzOoRmUtYKDtcH9MUpkZty5FUNuZVEuafDoFOpV0qB/W2OkuXOlOaeepkRGXzRupa4+t8VMppq7wVNOl5L/ACo2oqL8/l+eDtRSVtTHoijllq/FQeG7KpOoMSdzewtz74CcrBGMqtroEqsvgrappyizKdKnw3K6j3uO2+LD5NS0UGinkdzLFZn5EZJFwG57e2D2V5HW0aTzVkNMZK1NMBeHxdEoP+XsdubeoOO1VSVNC0QzXL4DAH0yPRS6mFha4jNyw37C+2KWXWOVG3QJqourqKFlqFiRSHWSdnsfDO5vxfkfXExZ6Khp4+sKeWjq2kR3fZ4Wj1eRiLXP5WvtiYK/2Kix1d1tHlefVVF8MkwRyktzbYgfjfChX9cZuqyTQy0p84YqFHkA+Ub8/a/G+K39qFVGvWWaJHqjcSrqKH5jYd+xthUlV6l10eI9S0gRQNwxPH34wiihd5v0vVuZ5jmcniSuzK73OgA79gBb7Y2FNLApaRSYpEsuo6bE+v0PbFCOnnSoDQwOzKhdhcbD19jgrT5RnNbSxyyhNDAlVna1gNyWP8J+uM0K1K+HOamiehFKSniGXWJgl9wtiNjx3xv0nkFXPVCrWo+HEEgsFiaRn2uNhsRtwTjWnyiugaoeshlpxSn943hEhQRtdve43/3w0Zfn9HRU3h0odZ1kUGSQhm9uABtcjjC20qGxWpVJhui6OqWcvmuYskBY6Ioo1VhuT9BwNrbYLT5TTxU3gZZqFSPMHZyflIvqPFv67YMQZmldCgt+7eMMyl7aCeFI9b3/AAOMTyRV9OsSsqKrX0QgWba1jcG/NvviDi7ts7setVFAWtpnoqJH1LIkwLNJEto9xbSASRxzfnsOcBPhkWQNH40L9vDe4I9gdwPbV9hitV5x+ws1qKKmrJqcK20cw8SNgdwfUDf6884uU2bw1SgPT5fN3Pw1QYy3vpNhhZ7HTjUS1FPVxbfGW/1Jp/MFsXYayuNiJ6dh6kuf/SMVoZKX+CkzCL/6TRt+gxYMlGqF3FYoAuxamJ/niDVnSpUvS9DV5lYfvYLe2vHf4qqYWeqQf/c381wMp63KyGZZXFrX/wDDHvx374Ko8KpsKwf6VVL/AI42oN4vwzCrv/izMy+irYH8z+mL5p4a6keil1IrDylfmX3B/rbA5K6mjLaY1Uj5jLUJt9dO+Nf7w0cb6BVwp3Kwjc/c/wC2DFNPgs2pIqV5q8tkSCokQmPSiTX/AMYAHexsL6RuPw4xmXM6tELUaj4lRqWMtpBtfex3+/GMvnAzeMwPQg05BF3kGx53vsePy9scJsqp4JF/ZlVKkGq8lNMpkQf6WuCp998dVV6c3ZLngmZZlGY1eaO1dl8ckM1QRMh2Y33IHqeTzix/d7p2mrt1d5n8yRT2KhexAsP54da3LKGXLZUqpz4wuUk12IsCBe23e3phMEb1+XNl8FRJC6rqRmnSyuDutzsNh2t/PDptnI8UYG/VFSmRrBJTK0dO4IQQIAvvawB2vtfCJlGa5rDmUmZUFbMlbGLsz+YlTs173Fh7/XDNXVczO9D8Q05p1t4pGzM3e4vsDYbc843yutqum8wWsT4SOSqUKFCCQuN7gm232I/LDxdIjKXQtVdSVtT0qIZJYpKxiptuAiHcNsLcW52v6Yo/3jzPJspQSUDSH/ESpaPyhLfS3O+Ldb1fUVepjFRMLsPDaHWibW07n0/q22AeZZ14kKLFDKimwnFJOyq473Q3W4A7WHO3oFKL4I80W+MLf2Z589Z1hRwtEi+MXNx/FaNt7cfliYI9F5dl0fWOT1lGzoZUkZI5owr7od7rsefQYmKRprg3nBO/tPo6huu84kSmZ18cXZRq/gX042GN6DoTO6iETtBBCJBrQvULeO1jqsG7YcOrEzSh6nzaqpMvSSJ3LrJE4LXCg+Ycjj8sAMv6kzWvoYnp43hnZyFqY22t/FuRfj39NjfA2djUi6nQk1JLQU65kJJ0k1pSvSuqzb3IDG3oBfBHqDpqvoqAy107rQiQNKJZBrG5shdTcjfY7dsK3R+bS1Oa0iOGLwktExclL6tTEgHjYcW33N8evVWUZjW5LLHnea00UXhgziljAG1y+7XNj2GEk3YUotM84CRZ5ltVl9DJOYh55JYnOokAAaidmuRYew2wsZl03VUkqxQ0z07pFHeOeUf4nc78AjscevZdlfTeZ0y0f7MpqilSFPhmk3bSefew29O+EL+1fK6TL+pYmijmWWSGNBTQKbM3Fwb8EbW9RjJ9oGrStMXcyz6ty2VYaKeNdCoPGQDWLDgW43vh06CzB83oZpK2odmjfSGdioJIPH208+uECuyaqpZkfN6Wajha1mlFmINhxY2474K0+bTUVNFS0biCOJ9RWAA67nk33Pbv2wZq1QIZlCabGvriOnp8nlqUpDUyqwUPIQ4W/cE34+2FTLKOKRIlrVCQyHzmNhf6jnj88Vq7qyevjalnkZ6Y7+GqDST2uMD6irYSLKSxPyqLED0vb8MT1lVCZ8spTTx8GqPKskDv4Wd1cdva1/pYYEZ7UjLZjTRVk88TKGBdidX8vt6Y1+CkqhHJ8U9m1GQBL+nAH374rZtT01aZBDVyGeF/DEcsVri582oGw/h/o40I2+mWfJkWsnw4JVF5wLvpEl2N7Cw9MMMFU/7Bkq55anx45AgHxGkHY7gevGF2ny1ohrZn1j+NSbEW3ttjvRvSx1UEOa1TxUZIE4iUu31At/X6M4p+C48msv4Ms5XXSVU5So1FQPMxPB24PrhkzrO4snymnghijhlmPAU7KLG5JvqubjtwMKFNSftGokNNULHRo5CSON2A42O5Pbti3X0UFZHHGZYk8G0bPHDctsTcsbbb8b42sdulI5nG1Y0dH5vFmAeJzFA5IYNfhhxc+m9vucNdTmeWU6OZpI1kW4VSGcA8b7e479x64UMnyDK/ARaLM6n4oqGlSSmBBsBsCCL8DFWqqquliWmBjEMz3KHm6m17fYe34Yao2U2ko+nXP80jkaeSkklaHxLaz/5h7bduLAYU3zLVK/hyy+CtyFsdvY/74tZtVw1UYonqGIgJfy8NcC+98CaeeEESXMR1XWNCbHb6377fXGSsi3YUhmYyLJPJ4XmUo1ixPrb3H44rZxmFVV1Bqo3u1rMy7EgcfTv+eOLeWCKpLo8bkoEuQ+kG5LfU379jjAiZz4UKuiliCSdTLf2/HBqhVFrgMd3bzFjc7k35OLdDVyKyNI1wosp7gelsGs16PzGipqetYxT0s6FtSW1J3sw9fvipH05PT0Br65xHCdJVVfzEE2ta3Pt74zcWissX7R6z0NXU1dmuVa9JrIkY2cWKkq24+uM4odERZNUdV5ZV0qzw1qhrxmIBLGNr97gc4mBjikh8kt34MPWGVSVNXU1GX0yGXS4m1EjxPKNgBySCbEfjjyyrpa6CnWOroJ6OO4WX920flta2rv7+pvj2POc9y2hzl6Guq46WZhqQVB0CQHupOx/HFpWWZL3V42HsQR+mA7slJbfTy2PL4p6XKoemaONpoUqHqhrDOzOFFyWI9++1vxYOsswzCpy6Wjggkd3kKv8ACAvb01DnY2v225ww1HTWXzTePAj0dQBYTUchiP3A2PA5BwmZ/wBDZvHV/G0fUAlZiCI6n92//MNj9SBgVbHT54dujaSroJ46pgpEQJljcgOB4bLwDcLqP15weqKrLc7R1zGipK9BYNyrLa//AA39TyFwrSvmiKI85y8zLbQJWUMLX7OpOn8Ri7S0GmE1kNPURRuNGp4BMke29r7qfc3wKXpsc6WtAb+0STLXp4lRa9lSQLpaVWQXuSOT6c3OPP6pqf4q0ZkZLgHxGAJsPbbD9LkVPA5mmoqyupjF4jnLqkHS17HyNZjzf6YqQZJlc9V4suWSpTjzaamTSwsbWYJuPucOmoo2u3WIsTPCxZEGnV/FvbuMWZq56po5JXUTxnZj/EfU4fp+jsjrYoaiDOJoqZ5LeZCQhPoPoPTt+K9nXRTUkrvl01TVUi7mbwAQq+p0tf8AEDBjKM+oSUPrNKarnjieWRPEA4CN8y8ix/nijXvcJIzvGhIBRGBttcH/AKYrU8rSzRwpVqqW0kg2JA/rjBabIqebSI65wBYPrANja9zx77fhhVGnZBQqQMy2Wok8UxssgBuWYgHFyuo3laOciB3VNPhzNq1/hjrU0qZVUPR5hTrHOnlSRLBWBGxDC1x/Vsa/syajyeTMzVwlgA3uuo2FiRvxvb1xvvA6Pa0qBUVTURVMqyQfvZLDTpsFI22HHGCdNVETuWBsj3bzbE23744LFNm1PK8CTVEibxrBGSR6jba3timsbpUx07qA+nVoYEEH0/XDSjY0obdHPI6DKM3rqK2YSU8wlBemke4la4voa3FgdvXBjNMpyvMEoXQ1S5nODpUxhYw27BFZrKTvvyTfbCTRVCZdVpK0dwnnFrrsf6/LDDQ/2gVkGYxlZVq4woWOB1BHFrbfY7+nbE7ZSGRa1Iu5L0RV0uZrUV9DHXU4iDzRyEG7Ebjve38hgnmHROWyxfG5UwpadReWHSGJuP4Tzbf1x3zPrXOY8qqqoU1HRU8FoXModi0jbDSvl5/LnAzIeuIFpZqevjh8IxFSqkgEAbW2J1f16WRud2i6liiqZxg6Po6eE1jVLNc6mZj8x3BG57j74P5dSZVk9C+bH4WSWJA7ySgExKWsDt/O/F8BulusMuzCshp84pYSgOlWcBhH6Eg/h98PuaT5LmNDJl1UnjQv5Xh4DencYZqT4PCUGrQo1eW5lJF8OaqnhuNaF3sh5I2+bg7bYxT9F5hX0/w1bmGXLAH3SBC5Zdjy1t7qD34GL2Z5ZXz1NPJSFPA1FQjSAk2Bt+g7+mKQXMqdJ5azxvDhkKmJXAv5QfvyO2G0oMp36g70r0/k2X57TSQ1081bTxtCiPKdI2JJC2+n44zit0LSU9Rnnx0MNbBJGt3jqE76SCb/AHH4YmHgmkQbZ6RNTwTgeNDHJbjWoONRDEnlSJFUcAKAMTEw7FNgiW+Rfwxjwo2I1RqfquJiYQaPpgwRWP7pN/8AKMbBFXZVAGnsMTEwQyObU0AYgQxgW40DGRTU7KS0ERPug9cTExhCGlplZVWniAPICDEamp1B0wRDcDZBxjGJhYjx8MLQUW//AISn4P8A5S/7Yho6UKSKaEG/IjGJiYo/CS9N2pKaQHxKeF/9SA4ytBRN81JTnnmJf9sZxMKvB36aR01PGpVIIlU7kBAAcYShpGBZqWAtzcxi+MYmMgvw2FFSld6aE7nmMYnwNGqFlpIAb8iMYmJgoRem7UtO0YRoIip8xUoLE+uOHwVILWpYOP8A4YxnEwqBLwyKGkDbUsH/AOMY3enhNrwxn6qMZxMMGBr8NTgqRBECpBFkG2+NhTQOBrgia/qgOJiYBQwI0jjHhoq3O+kWviYmJhkKz//Z"/>
          <p:cNvSpPr>
            <a:spLocks noChangeAspect="1" noChangeArrowheads="1"/>
          </p:cNvSpPr>
          <p:nvPr/>
        </p:nvSpPr>
        <p:spPr bwMode="auto">
          <a:xfrm>
            <a:off x="0" y="-579438"/>
            <a:ext cx="1885950" cy="1219201"/>
          </a:xfrm>
          <a:prstGeom prst="rect">
            <a:avLst/>
          </a:prstGeom>
          <a:noFill/>
          <a:ln w="9525">
            <a:noFill/>
            <a:miter lim="800000"/>
            <a:headEnd/>
            <a:tailEnd/>
          </a:ln>
        </p:spPr>
        <p:txBody>
          <a:bodyPr/>
          <a:lstStyle/>
          <a:p>
            <a:endParaRPr lang="th-TH"/>
          </a:p>
        </p:txBody>
      </p:sp>
      <p:sp>
        <p:nvSpPr>
          <p:cNvPr id="8196" name="AutoShape 10" descr="data:image/jpeg;base64,/9j/4AAQSkZJRgABAQAAAQABAAD/2wCEAAkGBhQSEBUUExQVFBUVFhUXFRQXFxcXFRUXFxUVFhYXFBUXHSYeGBkjGhQXHy8gIycqLC0sFx4xNTAqNSYrLSoBCQoKDgwOGg8PGiwkHCQsLCwsLCwsKiwsLCwsLCwpLCksLCwsLCwsLCwsLCwsLCwpLCwsLCwsLCwqLCwsLCwpLP/AABEIALcBEwMBIgACEQEDEQH/xAAcAAABBQEBAQAAAAAAAAAAAAAEAAEDBQYCBwj/xABCEAACAQMCBAQEAwYEBQIHAAABAhEAAyEEEgUTMUEGIlFhMnGBkRRCoQcjUrHB0WKC4fAVM0Ny8SRTNGWSk7LC4v/EABsBAAMBAQEBAQAAAAAAAAAAAAABAgMFBAYH/8QAMBEAAgIBAwIEBQMEAwAAAAAAAAECEQMSITEEQRNRYfAFMoGhsSJxkRQVweFC0vH/2gAMAwEAAhEDEQA/AMUErsLUgSuglfpyOYR7a6C11troLVEnIFdgU+2uwtAzkLXW2ugK6C1NjI9tPtqTbT7amwIopRUu2m2VViI4pRUm2ltpiI4p9td7afbQFkcU+2uwtPtpMLOAtLbUm2nipsZEFpFak208U7Ag20HxLV8tCZXd+VSeuRMDqcUdfuBVLHsOg6n2FY7W6s3rhZiFgYBxA9OnX+59K5vxHrv6eGmPzP7eptix6nuDElyWOcgsT1LkdgOvXA9Ks+EyH2SY7bsgESfKO57gH1JjArmxwq4wUkAKpBAJmfggxGZkD/KfSr38RaTcZUEST6z3xmDkdJOfUVyuh6ZqSyTdcO3td8+/qbzl2RHeHLUkKWJ+rMfdvQfp2FZzi+s5rCJEfUZ9B37me8j0zY8xGJVJA85ZsAFfUdwDOSYEASKruIov5SI2zuII3GV3be5yQdxgQO5k1r8Q6iU8dY2tPv2yccae/INq5AVWIMYgbYEYmV7YFCopaFAkk9AJOfarDT2/JcZjLyOhkwT5jPXMx/4ptJqSDMGFadoYgACZwMmPnXFeJTlGWRun9dvaN7pbA+p0JTaDJY9hP06qP0n51zygpkr0MEHOQM5GOpBj5UTxOz52aD6yZyRhgD7EUOlqGzEx5RG4S3SOoOD/ACrR44QyuMV327/X6k22txrOkZpOFjBGAenp9aeyoggE4E4HX5n6x9e9FNwpwAwXGJVoJndHToR0qK4fOF2QD0UMc7vrAr1rB4dOSr973vyoV2cfhd2ZRZ/LPTtn3pVy2j946SCMzGaajS+8PuhX6m6C0+yszwvxGqbtyELI2KpJC+ohmwPkKvtDxdLpAWZOYgGPmR0713+n67DmSp7+R5pY2gjbXQSpglPsro2ZkQWuwtSBK6CVLYEYWugtSbK65dZ2BEFpbam5dLZSAh2UtlTcun5dOwoHKUttEculy6rUFEG2n21Py6XLo1BRAFroJUuyuglQ5BRBsp9lTbKfZUah0D7KW2iNlLl0awoA1tqbbCYkRMxk/D+sD61Q2+F7i9xAARlTMjfIM7RIK9+3aRFaPXm2BFyDOVUiZI9u/XpWbvaNVJMM5ZWx8IUDbLFlJMdcRn0Brk9bolkTkrr13R6MSdBmntFmTm7VAB2gMVBaIPlMSfl0g+tcapQWYlbe3E3JIBI7AgFmJnCoT98ULb09u5u5ju6jeRlgIi2Nxn4QYPUdu8UfpOFIyKzKEGQltwCciF3Hqxif6erZwlLItKp/u0/Tfav8lNJbgVvTOzMQiNgQCQttQOjFEJ3mQe8YIkxiv4lpQ1y4ZA2jcxB3TMdAMgkuAB79cVqXsFVMSYgmAJCyrbVj82DHpPymg4hat2mKox2sqtAJkAEyR7QJBPv7Vl1eCMMdP93v33r7+pUHbK61gEAMFMSqjcDMDJHXt6D09KJWyWjaBtJ279jEkQOuMtEGcd5jvH5x1tnzCNxkQrEAxiASGIBP8VXNvW7ki3aK24IDlhtUD4g0Hy94zk+mYz6NRkqlL7P2kE7XBWcSsbdw5RkyN7Elm+LzBcdwTHsO1T8J4cVEkqQCewJmPysDEZGRmhtfpwiKSVYMWyAWHTHm+eMen2itoyHcLqhdvxgnYTHw/wDd0PzFeqM4482px48mtu/p9yGriG6/XA7kVGcgw2MDufn8vnVe2r5cm2AVB67QCezEEE7Vnb09a7uibZVJKkxvJIVhIjMAEy0mZIg0+g0ii6EYNIE4MiYB3GcD/wDoek08mXJlmqf18uaXvkEkkRi2fy21jMbgST7kzmetKibmngnc1kGc7lE5zmGFKq0yW3/UCHTai2sq6lHI+NSIYGGzuEBs/wCGPXrJ3DeDl2O03QnUMDDMZMn4isdRInoPWs7dt7SxKz/3YOTIIBMnA/WrTRa5TbAn4eiuwcdoi2QD1/gyZ9K5eHPFyrIuOO3v9zRp9jVnWqhVX3KTAWQSWPSF2TuPQ49fpRwt/wC+n6Gq7hGvXUpDC2cCUnd0JGVbPb9at7OmCgACAOg9PvX02HNrWpNOPY8rjRGLddrbohbVdi3WjmLSDi3XXLolbVdizWbmOgTl0/LowWafkUtYUBcqnFqjOTT8mjxAoD5VPyqIvXESN7qk9NzBZ+UmurYDZUgj1BBH3FLxUPSCcqlyqO5NMbVHiCoC5VPyqMFquhapOYUBCzTi1RvKpnSBPuo+7Bf61m5lUB8qmNqj+VQvEtSLNtnKlo6KOrHsPb50nk0q2FGP4tdt7rhlnfesNMBRBgKJyBPXuT755saIC3DNy9+4KD8TwwJyJYkztAxHmOZza2fDjPcR3ub8lj+ZI27Ns/Du6jEYiDUXIMqt5ww37CpIbYSQVG0DDQxxgKvsK4WOM3N5JKvfemem9qQJf06uzXCCYLN5p2mDkiM8snoxyfbEm8P0R8zk7mdp3EFSVGRAJO0QMT7dOtS2Aq7uWqlwVtgqVI3GWZ4UHKk59NvarXScNZRtLB1EBfKAR1mYxnH2r29PigpX7vj35EyexR8Z0lxlhGVFAxMDcxjuZnqfqDPaqE8GBJRAzMIwcAKAZlz8QkJHlXr6Vp+N2bQkvcUF9q5cDaoO5jjIML1947xVD+PtJlQs7SCCrOWjO7cwWTLQcjA6dKx6p4tf62v5/Hl2KhGVcHFhYCsz21G0HbEHaHCqcCASScyevSgOK+JZXZaCKGA3QJ9gMiPhA9ekTT3tXvXaE7AboUEgA+g9wMHoO8mqptIJkn/X2zXOy/EHGHh4n+7NfBbdsEdmbqSfT7np+tdWWkge465Hv9PpR1rhF258KO3yVjj6DHWirXhi9Bm3tC4bcyJkAzIYgiBnpXM8WnbZo8T4DbTpbMXLltgANrHzFcA/CIJ6nJnMdINO3H7YwcjbBZAQSesAnbtif/FRp4TIQs923bgxnd12FwBIAJMbcdzVqn7OW3lQ1wwCZIVFIyARubuQPoK9z+NyxqoUl/JK6TU9zPniNr+Bz7krNKtPZ8DWSoJYg9wZYz81MH6U1R/dMvmv4QvBj5Mo00CtZglVPZSAWQHadwgtKwJ7HPXNC6zwy9plaUKs2MsB2jd3AJxXfB7yrbJLIWAGwEbiJbzeWRJETiev2s2RGh3IIJkNZZmFs7Ot23G9fhMnrjvXQ048sE2t9u5juiXhTuCqXLk/9NVgcyCTBUFYZJxsYEgSAMVecM0V+05Vzbe0QTuVdjIR0BE+Ye5k++M5PiOis24a3cNwYJRQ20GRBdpIWR36z1GcTcW1V27t3PceycgLtaJmFJVVW4wj5j0BxVLrI4NpcripfkPDbPQVt1KtqsXpvFbWLIAe3fIIjfvS6ECgkOCPMPMArAmYOCBgvTftGT/qWWHujKw+zbf517o/E8MkrdAsE3wrNYEqQJWR0v7QlNw77cJMAgnmbS2DtgrIHUbh7UXpPHdt76pyzbtnBd2G4HsSBgCeuTiT2y112KXDG8GRdjSKkkj2B+5b+1ScmgNHxUPrb9j/ANtEj1LAkXB9DcUfQ1bha0jlU90Zyg4umgf8PQmv1S2lJnPYQT1wCQO1WjJHY/asvxvSs7gS0iOgSZMYBIYjBHwycDBNNzdbAooxnEOL6u6TBuAGTsQEDyzj1xBME/QUMly/aVz5QrfEr8qSxlfgJ7QYMSMdA2bu/o9WiszuQgiH3hScgK7Nt2wGYA9GgHPWs/pdHbuXJZ7h6ecCW+HygIkkjaJJEx07SeRkclLZu/V0a7F5wTx6bR2aiWTsw2sV+o+IRiMRH0rRt4w0+4Q6tbJjereZTE+e2wBiO4nofacM/C7H/Su5CMxZmVA0FYBRgIJE4yZX0ya/X8K5ZAgPKn4dxJz1wYB7QT2NNdTmxRttNC0KT2PUdF4n0107Rc2n0cbZyB5TkHqMTOelW2nKuu4Ebc+boMdcnFeJWeHXJkDbBkSfTp1/tW44JpNRqrPKW6ABAuDa5nIILP8ADHQwD6Ypf3ZRg3Nbm0eim92qXqaDU6zUXs6NCyKc3NoJf1NtW/KI6wZ9MVNwbRWdSBz+JG2QyzaYLYdWDYwFAJDDsW7TFd6b9nwBRbt+7cXzAqDtXG+IH+X/AHNXlv8AZ/oURGFq4cmSbjbvKpmYIXMeke1fPT+KTzOVyf0ujoywY8aWlfgq/EvArSWgdPxJWcmNlzVBA2CYDrAUmIEkCT1FZ3RcaZtOV1F63bcEBWVt1x1EyXWzu2mQBIieuOp12p8IaY7VS1cAaCSbrkIpBkEDEjJyQO0d6yPivgVrTuwWy0iwboDuwAIvW7eVAHVbkzPar6f4i9TWpv03Jn08Wlaf2v7D3PE2nt22SyLjwPiYMq5xJYkNPToB1696o9RxjeSLYZRHwgsyttAAysEeYEyCZJ9hV/oeErstDZBYuDIgTvcGesAhO59IrVLdUacEaa44i4AphTFsAlhsJxtKqMDO7EkUZfiObIv0Rddq2MY4YJ7+/wAHnthNdH7u2UUgQQiKvY9WBESQevp0rm1wDVaglXvBoBZgbvNiATlULdhgAT+temXtquWfkWV5Kbd1xQQ43DbBjyjHvk4qt4ZoiLmouPcjmhUTl22cBzaVNybQ0y7+VT6R3FQ83Uz2ey9WbqWOPH2Rg9P4MBZv3jTaI3bbTCGI8gi4FJJMDt1ojQeDkuG4DvERu3OBJZN6jaox8StJPT3rV2OCBRfvqLrC5zlN1mKLb6oAN4UHaYnzbgSR2FR8O8LX7N25euMRb51wuptpKG6pZebctcxgqqyknAEZ7xg1mdNtClODfdmb4DwOxc1psvsIXAKu7l3ZcLv3QCJJ6T5TViz2bLIQreW2bl4JaVWAcDlw2wE+cOBDGYqw4P4M/D3udZum/wAsm81wXjcsF1UsoaEti4zBjhZIDSSJEk8R8B6ayy6i+N6XAjl0UsULxtAtXLjyMwNodsfDGaTxavmkyVk0/LFFN4i41bsC0hU+WXBZzsi3vISCWEnAAIyetTajxO1my9yyiM7MtoWwrOSWRruAgXIF6SwkZHsBo9PwS29tb4jl3GtbArWyQnNS25d7KqA5DN5QTt7knAn4twxbN9ks2hrTEm0zXS9sZG43GYptO2IcZjykwRS/p8fe/X8j8Wb499io/FNfs6QX7Ysc23q+aGBtojbPLv5plNzEdT5ozNZ+/evPd1EPzJAWwguW+nOUsByGLxG7LRPzNanW6e0NHcNs/vgm5lFrkNZcGQlu0AGVYHWW3ddxo7xNxywmpI0mqSw7TzLhvr+HgH/qWiSHOSAqDdmZUZOkMUIxqu/+/wDRDlK7speBb106C8l03PNui1rXGXYjz8lpwR3NKoE4loY/f29Nqbv57/466nMPqE2QgiBtGBEUq3VGVS9/+nn3DNOU2uELKcQNrA5ggLG4MBnI9Jxk6VVKXgzAZELDlkkEQEuG35CY6MwGewisjwbWXVvgIqs7CCJ8uCrboBAEKOvz+VehaZzjoD3AOJ+eJr6bo2pxtM8kkXD/ALPm1Gnsuh/CXOXc/eja/NLMGC3SoV2BG7PYkxINE6/gP4fhTp1a44VngkxtMMNyKcbiRIrX6BB+A08xlA2SMzB7/wDd+tUniq9Ogtjubvr2APofavi8uWS6twfFv8nQhG439PyeTvwBL14ksy7V2FY6s1sQ+BEmWJz2B9qnbwX/AOnt291veLm53iGKN5SoMZ24xMdenfZeFuIW7RYOVXcykk9Y5agz7fP3om1rrC3CQEnbqZBC7SC1w2/iEdFUDOASMTTl1stcoqOyNlgcUnZ5jc8NlXO3zKXIDASACx2iAZmB39/SoLukgHcGUY823rgxk/37d4ra+JLdnnutplCF7Gd5Kzul2kY6kn16/Ks5tLjzt1IjIJJJJJ9z0GJ+HtNepZLxrIzOcpRdRZV2LVxGV7DsjElQVLK49jt6AgjuR9qnveLNURse/cERgHax3AEbmUBmwR1Jq216NdUZUAbj5JBDFNpLDEfDOIyMT0rU+Ev2b6e4u66bjkySA4UGAI8wG4jt17V6cfUrTVuycebU9UktvQx/g/xOdPeIukvbunztksrdA/qY6HuR6wBV7xPxiN7LpbBvN05udpIOQFQEsMCMgHGMZ9Ps/s+4egEaW2wOCWDOep/MxMdvSu9C67rgQDyy0rtClWUEBSvWDBPpvHyr0x6vJGOmNmeR4Zy1Je/ueOarScQ1NvYLd4I0lgQQMmY6ruXIwRHt0puF/s01gEABQzLhn9N0eUdR8Xr0+/smtukbsjrMHOGdCI6A5SInvOMTR8RuhN268BBWMhelzmCJJEgtBJj4SucT555M83qXJcJY0uF+fyefj9npGXdZK7sAd2jvmP5VYabwJZ3FWZ2IAMboweYB0AwSkferh+K6feZuglQ20rJDFyXYFR0WVXoc7m6bfNVa7xXpgAJ3AFwVHm2hQwUgEk7N5Bg46D1nKeHM/ml/BvHqV2DdN4f0tsglLflaSHgkhd0iGk/w9OuPWr2xxqytslUVCpKiACDtG0MzIsKDy5E9qyNzxza6pbtqNhX95dt285G8L8XtEdKqNZ+0FWG1uX8DJO8uW3KFLMyjLGJmOpfHmIrB9HG05SbZL6lPhHpmi1V51JDpb3W1uE7BsUXUFxYLl5A3HfIlZWJDim0PELr3Av4llm27+cWTy2DOAtwC2F6KpMAYOCRk+MXtbfuFdrzvttdQbd3lTmhpkGMWGOK74Drrmy83xmyiXkEYY823b5ZT4Sp5kx61qoQXCMW7XJ7ed7ILpa9CknlSTcAXlrt2KFDXCWLBSBK7e5xScX4Kr7OZtI2LY3JLJsZLF3dcLYa0C4BaARtQyN3l811vGdSt0IrKCbSXSqIijltp11TDdcDHcEcjp95oTX+KthXmaZWJUMpdyZUklDCBRBn0EwDSSivlj+BW1u2emaixp7X7sXFVeW5D81UIubHIslUKjzNDbo7bSPMpPV7i+iS4wa7bZAZtt/zCXLKX5sbpUAEIYyA26YVm8tteNrUKr6RYhg227dWeuyBPQYmZmD0moz4jsFgW0dsj8wL3TInsAy5g/Lpgd9IY1xwQ8kUejHxjpbbfunJVbltrYtqy7LVu+tx1uAqgdyqCGJYwApM7meFfHenD7lBf97acL5ZtLavC7ybRLnyELMQsPjK7RbwfCHs39Umy0wZnb9ystaCFW3RuliVBmfRM0ZwbRW7l2yV/fXXuWyqcyWsohV7pe2QAysgf4em2e4p+HuHiKtkbHU+PkuajnW7LC7u3IAVCkqCFNy0LbG68Y3hgVAAXbBJtD4l1bpci3a0yuUZmuX1QmEVYRy6bcAZkMJMEESPGuNjZea2MQcjB80DcWPSZkenpVO7zicf+P7CoUbCWRLg9tbi72wCmp0FlHBD2lu2jbWTBJtjUXPPEncgkjqTQtvxMm60zcVshkRUJRXY2lgBuUDpWDNt8u7cpaACYrxxQaZVzRoRHjSPUL/iXS85z/wAQvFHK7mt2boa5Bli4/dgt2BIMfpTN4u4aGYs+vuqe23aWb+Ji2pO7AA+H0zGK81GKSPRpRLyz8z0C1x/hzKSNPdugbpV7lm20HHW3YZhBODvyTmaifx9p0ZuVoF8w/PfusB1+AWltwfee2DWEWRkTnAPr65in3AH+/wCtW1GtkTqk+5tl8fiP/hdOPY3dcT9+fTVjAEOWeD6Qf7UqdIW/mWHC9NfP7y25QR15kH0Iie0z8s1b6XhWo1Fpyb0raBch76gnBHkky2JwP61X2eIBSAEZBmZkj2kr1EGJ6/zpnVruLdq9EiSEZse5E95rB5M3yp0jRJLk+gvD/EB/wTSPs3kWQoVW2Ai2IJ3MD2tj5n0rN8a85GwkW9yhV7SQDJlf4WGPnVlw+7y+EaJDMrp33DAKk2xAYEggksfrVBqdcvKsmRPMvAmey27aAx8wfvXMink6m6OhBqGJsB0mmP4jYDlscwCSm4lbamAIBJQTMTc+gIvcSNsdCSQvUCDzD5fYEt69xVDb8Qm1dZ12mSnXp5biNOD6p9qi1niQupBAPlsHHUcoYHX2r0QxZG25LbbyHLLBJJSD72p5zIxJAYCIIlShuEZPQgqwI9u+DUuj4UFBKs5G+ARbLDDFR0Uk/ETgz8PeqzQ61dtoFlG3eMsBgm+2ZPq/2Iofh9tOSVN5AXBJJZZUsFnBPUbfUda6E41jSieK4Sm9T2NZ/wAHBaHNvaHQGQQVBZgZdZDCUkk9ZMdZGtV7ugR+V50jeo229pVmAy3Nnv2XMj6ZvgHFLG78PcueVtOg54Km2OXaa2Q5n4sKYmfvRvH/ABPb/eWlbcpFm2GGQQH5hMjEQInpI+VcqeXLjyaIcP3Zviwwq/5LR/HOoa2NyW15kgMrEQuZIDW2k9oPXHzrFX/EmosalkW7ubUM0i7v2g27t+0FQI6QN6hTEmQx7ZoNGl+1dW4b7EHftUl9qhkfMMdvkEtHc7R3o46dPxWmLqwBe/vW4251H4vUjJJknaBkfm3HvNdSKmo82ZScL2VFR4g8Z62zcAGoJ5lu2+UXG5Qfz7uhkfKq5PHuvaF5xUQRNu3atnp/FbQHrFc+MUDakMp3jlWASII3clC+2OxYs3+agNJxS7as3LSjyXChYFAT5JKw8blMnMGtJKkqo8zlvuc6nxHqnG19VfYdCDduER6QWitBpbha2xLhd3DrzkekalwFM92Kgj5rWQFglsggE+larSaO3sU//LdS7Sfz8/UW1n5DZA9gaa3En5FbqlXbf2nHNslQMEoyXiRPqNyyPn1iqSt7xbXLZbWMiW3P4nSABkV0k6PVq8g4mWP1z1rFKi5yZzEKPTE56VNUDd7m04boVU6Ni0L/AMM1LOT63G4igAHrJAHy9SAY/BOiDfig04TTAiQyndrtKGDH5Rj5/Kj7WntOvD1BuC4dDc6hdotq/EHGeu7cs9IgCufAN3boOIPlip0b57kXw3v3FXSY7AONgDiKqksE0iq5Ay2zQcu6QO0Khx7VS+MEAfTR30WkJ/8AtD+1azkAcS04BmOHsdxWGdrmi1Fws+ZJO8n26dprP+MbIf8ABjyrGh0uYaWm33iRiI7VnW427MstoloGaKOjZgWAJE5YdOo7/UfeuhoMg70joYYgkd+oHar3h3iW5poW1fe0pQoVG1gcMNzJMfmJB7ETiKmV9iasg8EawWuIWHb4VLExHQ236fOf1qw8Nao6biOmd1IXkpc2JkMG0bAMB6mc+hLUH4f01k6u1tJbddXaDkwXChWj5jqM9oEzf2rS/jdDBMnQWgojBB015MnsZNbR4QuDPeKOE3zqr4NqXXa9w2wzKqtbVw2OgIcdfWsyykda9K8bcUe1rL627txBes6QXFUQGQaSwYJ7z/Q+tYW9ZUBssTA2kwMznv6VlvZQAjEVPc0rIELRDruWCpkbiuQD5TKnBg9+4p9WibvIGC+hIY9BmQB1M4j79aiH3oDYcoZJ7DvTXbRE4wD/AFP9v0pyc5UmrW34kufh3sAKLbtvcbVBJAiVYjdOT3pO1wi4xi+WVGVbuIP8qTrLGM5Pz60YlhGKksRPxDqZn9JEVZ8V0mnNs3bVwcwsS1o8sCCWPlWZWIGJMyKTyJNIuOFtN2v5Kq3wxyJ2P9FJH3pVwuvYADH+/rT0v1+g14YJn3pbjXNdKpPStjzjg/L9K7n3H2/0oteAakqG5F3aRuDct9pX+IGII96nHhzUyAbTqfQjaYBj8xHepuLHpfkV4b3/AENTIQexP+UmrHT+F77E9BHWWH8Lv2ntbajn8KNaaHuITuZYBPVVDE9BIhqjXifcbwy8ilCgdiPmsfzNd7gOs/p/erV+AoRPMmbReNpwQgbbJb3iYrpfDh5RcKd3mCggKDDIAciMhievpTl4cUm+5McTk2q4KtdWuO/tj+9ctqxPw/7+grdcP8L2hdKcm7dnYq7SYLtbDspKwAQCxyDG2tBxzw1Y09pyLVtXAtYIBM77G4Se/nP3rw5OqxY8ihpts9MOj1R1WjydLh6i2W/pPvt/3Ndaq67bZtmQDtknA3sxKwR+YufnNaHScCa2yXN5uSD5ApkA4YLJ+MAyMdQKewCt/TkkFFS4H7S7NqYEf4uahHs4roKSrYw8OtjJ27oH5UHqJx9SGmpBauMjXAF5aFVYzgM4cqI652P09KJ8UlUvlUVAhS2V2xBOwAsI/wAQaqmxqSARJgncR2JAaJHtuP3NNq2RQRbcwfMv3Hv7TRtjiBTdMENae0fMMBzMgTGO3bE1Sr1+c1d6fQAB2w06VriyM/Hs3ezAgmtI1WwVRxd4juLqxkOyOcsDuQOqxlgf+Yf6QJBjTQ7s78+jSMYjpPUz+lE8V0ItjUR0S/ZUeytavNH6fpVOLpABkf1ok9xm60vGbKLZLBy9jSchCrW1HMN/UMxO/qnK1DCdsyenQ0NwDiYsWdXbOVv27YtruRpe3etsNxjHl356ex7VCcILHTjcTz7LXcGCu031jMg/8ifrHvUHCdFcvW7roYFoJukj87RifqfTHUUJlWjTajiBOpsX0ViU0wsuJtAlxZuWfIFJ8mx1/LJ80bcRUcaU3108Qr2rC2WY7iHFssEMKh2eUgEE9qdOHXV1K6dm2syb5KjAFtnYQCZPkYA98dKruPBrfJO8tzLFu6Z6AsWG0ewA/nWZTcQIoVMdSc47DMiGHtNajwt4b/GqTFtRaBL3XubFG5gqzgxLGJ6DHTvjRdIIPpRml4iUVhAIeAwJbIBBiAR3AP0qWm+5CdGq4NxRF1S6q6yLcGo3srz59zG47khPKN0dj7RFD8N44W1eidtoWwuntE5RdqXPNvYz+ViCwEegrMG6rGBbyfQn+UUmAWJByJA3g+o6AY6dDWtoDSeILtzVXmuoykJY04bov/Ls2bTABjLEMIMTMEgR0odTpbibS4jcJWe4mJ+9GW9UVEPvEgEebMESCJPcVWa2+Gby9PUgSfnFZJlSS5QmY+1cg+3+/vUO+u0k+tMg6Zz6VzzPanZvemk+ooChuZTbq7xtM9REeh9flTcr9OvyiaYHO+lTYpUqA3NvgViPKPqInt3+lW2kthQFBjoJM/c1VaTVyIiI/T0HuetHaW7LqP8AEo/UV2Y44Qi5RRmm26PTvGGgtizaTmsptoiMFUEOgOB5hgFlPT5V51rtd58hsFuxyGyT9z+legeLdcCWGJa3bM4nDgn36En6GsJ42YJfQCB+7X9QP6zXxHRZHLMzsZI6cSK2zrmuO9wgFnQL6bCVVWI9yAfox9afU6XmAy3XrnJkdPWIPSjNFpEGmDkZNotJ6SwYJt9fhq60Oq0ttblwMpCCyI/MWKXiSAYkAhAT7Vp4yipaI7r/AAPw7rU/bMLqLxS6wwYDL1gYVRn0Hp8qK0fEVDIxVIDJvGSxANueg6lWaD/hPtQPHdcty9da38LXL5WR+Vm8sz0waE0l7aRPlHaeogAR+v2rrJtwTo50qTe5seD8c1Nm+l3eD5jd2HcFZjvQkpOZnue59qvdJwi9xK22+8o3EMyLZtqQRJX4AH6se/QGa82v8Tg4Pp+YlYkHHbtWj8N+OrA2rdL2mGN+3cnUHqp3AY9O9ZqCbtxCM5NVZpdT4NSzaUPaLm04cXbUC6SD+cvu3JM4kdOtYW5cJYlPIi8y2GuhvIdjqs7FZpHNb0EhP4a9KTj/ADgRburfQiIDByfIJ8p86nPp1GOlU2i1IAeVBFwzHQr1GN09SWafl6CtlpqguVnmfGbdy/cLqmAqgAEGAMR2PfpHSq7V8Lu2v+ZbdP8AuUj9SK9O1lqy/VSPMMgEY3bTBz1gkdMx2Gae7pCF/dXnE4jduEep9AJMz2UmrW/DI0swa4yDmrm1zApyGH4RsdCEa6QR7kM0/KiL+iuGZW28RJ2ANkbgZWD09+3tQT3NqkMrrNk2x3Ei4p79sH9KvdckjazWO63gYlr1pjH8SreUKB6AMfsPWq1LRIJxiJn3/wBmpTJB8wktJmRnP0/NUBtmpsZpRrNjaFusaVxHzu6wf/tS8J3f/Ta1QctbtkD5OB/Nh96GS4rHTTkDS3gR8m1Zrnw/dAGpIwOR9cXbJqlyIuBrA2v01zdM6bLHBMWrysW9DIM1SeImkaX20tofZrlSau3+9R9xZeVbLCRuG9CzgCZzuZsfxVdabQWbiKGAcogt7pxAYsCvp1/nV48TyOkN7FLw3wjduBGMKjEzPxKB32n17VZ6nwKPyXJwcED6AZq//E0vxNdSPSY0qZFmS0PCTauobiEgXUyOkSCQ0GRj+tWPFeGbb9kqpKW4DDcSVVdVd6ScYHYQPmaseKXv3TkdQJH0INQXdaLpa4SRtZJ9M3DcafYB688+njF0gsp/GVtTftgQo/D2R/8ASsffFZtkirfxNqVuXEKsCBaRT7RPX71TTXOZYhTzXNPSAfqaRpE0lFADVM47jGAD9hNWmj4Whgkz3jHQAzXfEuGIFLqTAAkSD7TW3gy02Kym5R9KVELphHxH7UqnQx2XvDnUqCDPv71ccIvxqLWY/e289Yh1MxWa0RMDMAdh3PqT3olNYCSB26nt8q6fzY9PFoyTqVnqHiPxDb8x3w2NpCuCB+USBjHv3rHeN9dvvoQcNbSD/lmT9KodPdQOHPnAOVLNt/07faheM8Xa+/mbvELDdsQQBivm4dA+myLudCfUeJCjheMbF2gE7SBBODjJrrWcYO4gR0weuT/oagThM9TtHp1PvmiRwy2B3J9Sen2rpro5Pc8niAHPx8RMgyPmfX6CoFvHpJ6/r60bc4fHTpUul0ME/MQTQunndMTkjnRaA3erELMf1om9wAfkb6N/cURpyFWB7/zJrv8AEV7odPjUaa3J1tPYXC9ELSy4BYmfXbHSD695FFrxu4hMXC048/mGBAy2QQAO/agzfqq4gIzmP60ssIqCVbIFJtmgXxaCPMvQ/lP+LGG+Z7ntRS8Z07WUjNwm4rSABtW0mxgOx3F8ViGur2Een+tR80gEdZ/3iuXPDB8G0cjRqH1o9wIkjqIjIM9jJMe5pmukn1gGc58xMx9WJmszauN0Wfl16UbZ1F0MfLJ70tE6/TuPWu5Z37NtuqRgjAgTBz8pK/agr/DE2kqeiknuJAmPrn7e9d6PiO0oHDABpM9x3q74sLBJ5L8wADzFNh+BclZPcsPeJrKWSUGlJGihGSbTMoNSfL2KqVE9wzPJ+zmpeGEAXQe9lwM9crA+eKsBpLLGD5fKPUEEKNxIPaeg+ftXOj4OpuKrMVDbiekptPf19elbWY6WVuovHcDlYRF6eiBD/I0bwrX8qQCGVjMEFW9BHUfSrixwC0Fkg7iDCE95tbATAgOHYz+Wc5VqC1/DLcKFndtEif8Au3yCDgEfp3mqhNxeqLFXYsE4wh/NUya4HowP1rPXuBZAVpLTtnEwSCSQSAIE/wCxId7hdxYx1iIIkyJEDr0H6V7I9dL/AJITgay7rVUeYgDHX51X6PVw10NBQ3GVfYbmAEelZwgg+aZ9+v613d1Ms7AkbiTHzJP9qUuq1SUqJ0h3FtKoZ8wEJVRHxEEjJ+QqoIqzuakksAylWcwCCehwcfPv71Hc4U8kKFY+iup7xgTNeWTjSKK+nmpruidPiRh8wRUNSAqdTTCkaAJ9Lqdpn07fPrT6jWM05OYn3jpih6cCq1uqFQ4uGlTr8hSqRhvMY9TgdT/akLiwCxPsOn2igjcJ71zNep5vIjSFC8TmcZhQSI9yaI0oEzILRHT+vc0FYXrn7UTbgdK0xJt2xS8g/m0ubQYu0ubXp1GYZzKXOoPm03No1AGc2kb1B8ym5lGoA03feuHYEQaGNylzKTYyG5os46e9dLocZOe9d82lzKx8KF2VbJ7ICiBUnNoTmUuZW6aSpEtBfNoU6hUcFcdmHQdabmVHdEisc8fEjRUHpZcWb6ORLCIc+skbiB8zAE1brorYu21VY3m0p8xPxoGJHpk9B0rFqIzJBGMR/LrU+m4ld3KA3QiCe0YEk/OuLLC1wz2rKq3R6JrfDCHnwWsvauOqq0MnkFvyu3UNLGDnp7GsNxC5kegFwj5wY/kKuvFGrFy5cvnU+e65uMiA7AzFtwWT0GInsayiuz9W6Dv/ACqOlxy87KzzXFUG6TVMUndB3AD0EQf5t7d/WrWxzD5gN0AKI6lAACAv0H2HpWdUsojqAZMfT+1aXU+IrJ0Fi2i7L9tn3OCZdDlQ4jqD09u1bZVOPCM8bi+QW7eBncO2wAgxIWN3u39IqO9o0boABtGQPz7emOgn9R71AmvLbJgkM38pB+9RXtSDdAyMmfec0lY20Fa3g1tNpDnzKDAAYyQCcYx79qjXgN1TiCQCds5ED7T5h3pn17I8Iwg4I9AO0ntRFvi72mGJwwHXoew69IqrZNICFy9bTBcAkZzGJEfftTrxY7TvRHMj4lE9PUQaMt61FbcZZyMhojPdQPhI9SKJ32ntvugtvlYALRstjA9JB/WlfoLT5FXc1VggTZiQJKsRnvAMjrSbQ6c7dt1lLRhlkCTGSD29Yov/AIWGJ3gWtoBCiZf3EkgfLNRX+BRbDhpXcywRkQ7L269Jiq1X3J0sGvcEIYhbtpiP8W3/APKKe/wC8v8A027dBI98ia4fQsW8pDnuVJI+sjH1pzcvLtbzqVMBsxK46jv2q1ImmDNoXBgq32NNRr8Xuzi8w9tzYp6q/QW5U04NKnFNKxnY9qkUxUQalur1xa5RDRNvpb6h3Ut1VqFpJt9LdUM0+6jUGkl3U26o99LdRqDSS7qW+ot1LdRqCiTdS3VHNOGp6go73Ut1R7qW6iwok3U+6ot1KaLCiQ0xQVzupbqTp8gdm13zFdKYqMPS30JJcA7Z1v6/OnYSPWoW9aW+sW62YyTlehIpju+dMj4roNT8OEkFtHFx5JMQadrpJmfeuiajYCspYaKUiTU3iT9v5UXqLwKr1HkwB2yx/tVdFdG5iD9KwcS7LCy5IEPnBz26dunepbeucoFOVDHGROST07T/ADqqVhntP9xUlm8VODiff+VS4j1Iu9NrT5giFVjc6DpA/MJggj61KOILyShWSXZhuO0QxEGT2qDgC3tRqLdq2Az3DtUHAJPqfSoeMac2br2rqlbls8thjyspIaCDkSKzV6qZbSpUwgi9/wC6h98H9Tk0qqXKEzuP2p6sigGnpUq3iQPNKaVKtLEKaU0qVFgKaU0qVOwFNOTSpUWA00qVKi2A80ppUqLYCpTSpVVgKaU0qVOxCpTT0qdgNSJp6VDboBg1c0qVYt2tyh66DUqVXDZ0JjzXFKlTyAhGmpUqxYx6RpUqL2EOlwqZBII6EYNd6jVtcYs7FmJksckn1J70qVS0hkRNKlSpAf/Z"/>
          <p:cNvSpPr>
            <a:spLocks noChangeAspect="1" noChangeArrowheads="1"/>
          </p:cNvSpPr>
          <p:nvPr/>
        </p:nvSpPr>
        <p:spPr bwMode="auto">
          <a:xfrm>
            <a:off x="0" y="-623888"/>
            <a:ext cx="1971675" cy="1314451"/>
          </a:xfrm>
          <a:prstGeom prst="rect">
            <a:avLst/>
          </a:prstGeom>
          <a:noFill/>
          <a:ln w="9525">
            <a:noFill/>
            <a:miter lim="800000"/>
            <a:headEnd/>
            <a:tailEnd/>
          </a:ln>
        </p:spPr>
        <p:txBody>
          <a:bodyPr/>
          <a:lstStyle/>
          <a:p>
            <a:endParaRPr lang="th-TH"/>
          </a:p>
        </p:txBody>
      </p:sp>
      <p:pic>
        <p:nvPicPr>
          <p:cNvPr id="8204" name="Picture 12" descr="http://123.242.156.6/Nakhonpathom/images/stories/nakhonpathom/003.jpg"/>
          <p:cNvPicPr>
            <a:picLocks noChangeAspect="1" noChangeArrowheads="1"/>
          </p:cNvPicPr>
          <p:nvPr/>
        </p:nvPicPr>
        <p:blipFill>
          <a:blip r:embed="rId3"/>
          <a:srcRect/>
          <a:stretch>
            <a:fillRect/>
          </a:stretch>
        </p:blipFill>
        <p:spPr bwMode="auto">
          <a:xfrm>
            <a:off x="0" y="3581400"/>
            <a:ext cx="4419600" cy="3276600"/>
          </a:xfrm>
          <a:prstGeom prst="rect">
            <a:avLst/>
          </a:prstGeom>
          <a:noFill/>
          <a:ln w="9525">
            <a:noFill/>
            <a:miter lim="800000"/>
            <a:headEnd/>
            <a:tailEnd/>
          </a:ln>
        </p:spPr>
      </p:pic>
      <p:pic>
        <p:nvPicPr>
          <p:cNvPr id="8206" name="Picture 14" descr="http://www.culture.go.th/culturemap/pictures/map/73000-28-1.jpg"/>
          <p:cNvPicPr>
            <a:picLocks noChangeAspect="1" noChangeArrowheads="1"/>
          </p:cNvPicPr>
          <p:nvPr/>
        </p:nvPicPr>
        <p:blipFill>
          <a:blip r:embed="rId4"/>
          <a:srcRect/>
          <a:stretch>
            <a:fillRect/>
          </a:stretch>
        </p:blipFill>
        <p:spPr bwMode="auto">
          <a:xfrm>
            <a:off x="4419600" y="3505200"/>
            <a:ext cx="4495800" cy="3352800"/>
          </a:xfrm>
          <a:prstGeom prst="rect">
            <a:avLst/>
          </a:prstGeom>
          <a:noFill/>
          <a:ln w="9525">
            <a:noFill/>
            <a:miter lim="800000"/>
            <a:headEnd/>
            <a:tailEnd/>
          </a:ln>
        </p:spPr>
      </p:pic>
      <p:pic>
        <p:nvPicPr>
          <p:cNvPr id="8208" name="Picture 16" descr="http://www.culture.go.th/culturemap/pictures/map/73000-31-1.jpg"/>
          <p:cNvPicPr>
            <a:picLocks noChangeAspect="1" noChangeArrowheads="1"/>
          </p:cNvPicPr>
          <p:nvPr/>
        </p:nvPicPr>
        <p:blipFill>
          <a:blip r:embed="rId5"/>
          <a:srcRect/>
          <a:stretch>
            <a:fillRect/>
          </a:stretch>
        </p:blipFill>
        <p:spPr bwMode="auto">
          <a:xfrm>
            <a:off x="4419600" y="0"/>
            <a:ext cx="4495800" cy="3505200"/>
          </a:xfrm>
          <a:prstGeom prst="rect">
            <a:avLst/>
          </a:prstGeom>
          <a:noFill/>
          <a:ln w="9525">
            <a:noFill/>
            <a:miter lim="800000"/>
            <a:headEnd/>
            <a:tailEnd/>
          </a:ln>
        </p:spPr>
      </p:pic>
      <p:pic>
        <p:nvPicPr>
          <p:cNvPr id="2" name="Picture 4" descr="am1265861950.txt">
            <a:hlinkClick r:id="rId6"/>
          </p:cNvPr>
          <p:cNvPicPr>
            <a:picLocks noChangeAspect="1" noChangeArrowheads="1"/>
          </p:cNvPicPr>
          <p:nvPr/>
        </p:nvPicPr>
        <p:blipFill>
          <a:blip r:embed="rId7"/>
          <a:srcRect/>
          <a:stretch>
            <a:fillRect/>
          </a:stretch>
        </p:blipFill>
        <p:spPr bwMode="auto">
          <a:xfrm>
            <a:off x="0" y="0"/>
            <a:ext cx="9144000" cy="7121525"/>
          </a:xfrm>
          <a:prstGeom prst="rect">
            <a:avLst/>
          </a:prstGeom>
          <a:noFill/>
          <a:ln w="9525">
            <a:noFill/>
            <a:miter lim="800000"/>
            <a:headEnd/>
            <a:tailEnd/>
          </a:ln>
        </p:spPr>
      </p:pic>
    </p:spTree>
  </p:cSld>
  <p:clrMapOvr>
    <a:masterClrMapping/>
  </p:clrMapOvr>
  <p:transition spd="slow" advClick="0" advTm="10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8198"/>
                                        </p:tgtEl>
                                        <p:attrNameLst>
                                          <p:attrName>style.visibility</p:attrName>
                                        </p:attrNameLst>
                                      </p:cBhvr>
                                      <p:to>
                                        <p:strVal val="visible"/>
                                      </p:to>
                                    </p:set>
                                    <p:animEffect transition="in" filter="diamond(in)">
                                      <p:cBhvr>
                                        <p:cTn id="7" dur="1000"/>
                                        <p:tgtEl>
                                          <p:spTgt spid="819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8208"/>
                                        </p:tgtEl>
                                        <p:attrNameLst>
                                          <p:attrName>style.visibility</p:attrName>
                                        </p:attrNameLst>
                                      </p:cBhvr>
                                      <p:to>
                                        <p:strVal val="visible"/>
                                      </p:to>
                                    </p:set>
                                    <p:animEffect transition="in" filter="diamond(in)">
                                      <p:cBhvr>
                                        <p:cTn id="12" dur="1000"/>
                                        <p:tgtEl>
                                          <p:spTgt spid="8208"/>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8204"/>
                                        </p:tgtEl>
                                        <p:attrNameLst>
                                          <p:attrName>style.visibility</p:attrName>
                                        </p:attrNameLst>
                                      </p:cBhvr>
                                      <p:to>
                                        <p:strVal val="visible"/>
                                      </p:to>
                                    </p:set>
                                    <p:animEffect transition="in" filter="diamond(in)">
                                      <p:cBhvr>
                                        <p:cTn id="17" dur="1000"/>
                                        <p:tgtEl>
                                          <p:spTgt spid="8204"/>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8206"/>
                                        </p:tgtEl>
                                        <p:attrNameLst>
                                          <p:attrName>style.visibility</p:attrName>
                                        </p:attrNameLst>
                                      </p:cBhvr>
                                      <p:to>
                                        <p:strVal val="visible"/>
                                      </p:to>
                                    </p:set>
                                    <p:animEffect transition="in" filter="diamond(in)">
                                      <p:cBhvr>
                                        <p:cTn id="22" dur="1000"/>
                                        <p:tgtEl>
                                          <p:spTgt spid="8206"/>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diamond(in)">
                                      <p:cBhvr>
                                        <p:cTn id="2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BEAC7"/>
            </a:gs>
            <a:gs pos="17999">
              <a:srgbClr val="FEE7F2"/>
            </a:gs>
            <a:gs pos="36000">
              <a:srgbClr val="FAC77D"/>
            </a:gs>
            <a:gs pos="61000">
              <a:srgbClr val="FBA97D"/>
            </a:gs>
            <a:gs pos="82001">
              <a:srgbClr val="FBD49C"/>
            </a:gs>
            <a:gs pos="100000">
              <a:srgbClr val="FEE7F2"/>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ชื่อเรื่อง 2"/>
          <p:cNvSpPr>
            <a:spLocks noGrp="1"/>
          </p:cNvSpPr>
          <p:nvPr>
            <p:ph type="title"/>
          </p:nvPr>
        </p:nvSpPr>
        <p:spPr>
          <a:xfrm>
            <a:off x="457200" y="274638"/>
            <a:ext cx="7467600" cy="944562"/>
          </a:xfrm>
        </p:spPr>
        <p:txBody>
          <a:bodyPr/>
          <a:lstStyle/>
          <a:p>
            <a:pPr eaLnBrk="1" fontAlgn="auto" hangingPunct="1">
              <a:spcAft>
                <a:spcPts val="0"/>
              </a:spcAft>
              <a:defRPr/>
            </a:pPr>
            <a:r>
              <a:rPr lang="th-TH" sz="4000" b="1" dirty="0" smtClean="0">
                <a:solidFill>
                  <a:srgbClr val="002060"/>
                </a:solidFill>
              </a:rPr>
              <a:t>แบบสอบถาม</a:t>
            </a:r>
            <a:endParaRPr lang="th-TH" sz="4000" b="1" dirty="0">
              <a:solidFill>
                <a:srgbClr val="002060"/>
              </a:solidFill>
            </a:endParaRPr>
          </a:p>
        </p:txBody>
      </p:sp>
      <p:sp>
        <p:nvSpPr>
          <p:cNvPr id="18435" name="ตัวยึดเนื้อหา 3"/>
          <p:cNvSpPr>
            <a:spLocks noGrp="1"/>
          </p:cNvSpPr>
          <p:nvPr>
            <p:ph sz="quarter" idx="1"/>
          </p:nvPr>
        </p:nvSpPr>
        <p:spPr>
          <a:xfrm>
            <a:off x="914400" y="1828800"/>
            <a:ext cx="7467600" cy="3810000"/>
          </a:xfrm>
        </p:spPr>
        <p:txBody>
          <a:bodyPr/>
          <a:lstStyle/>
          <a:p>
            <a:pPr eaLnBrk="1" hangingPunct="1">
              <a:buFont typeface="Wingdings" pitchFamily="2" charset="2"/>
              <a:buNone/>
            </a:pPr>
            <a:r>
              <a:rPr lang="th-TH" sz="3600" b="1" smtClean="0">
                <a:solidFill>
                  <a:srgbClr val="002060"/>
                </a:solidFill>
              </a:rPr>
              <a:t>   ตอนที่  1</a:t>
            </a:r>
            <a:r>
              <a:rPr lang="th-TH" sz="3600" smtClean="0">
                <a:solidFill>
                  <a:srgbClr val="002060"/>
                </a:solidFill>
              </a:rPr>
              <a:t> </a:t>
            </a:r>
            <a:r>
              <a:rPr lang="th-TH" sz="3600" smtClean="0"/>
              <a:t>เป็นการถามรายละเอียดด้วยปัจจัยภูมิหลัง</a:t>
            </a:r>
            <a:endParaRPr lang="th-TH" sz="3600" smtClean="0">
              <a:solidFill>
                <a:srgbClr val="002060"/>
              </a:solidFill>
            </a:endParaRPr>
          </a:p>
          <a:p>
            <a:pPr eaLnBrk="1" hangingPunct="1">
              <a:buFont typeface="Wingdings" pitchFamily="2" charset="2"/>
              <a:buNone/>
            </a:pPr>
            <a:r>
              <a:rPr lang="th-TH" sz="3600" b="1" smtClean="0">
                <a:solidFill>
                  <a:srgbClr val="002060"/>
                </a:solidFill>
              </a:rPr>
              <a:t>   ตอนที่  2</a:t>
            </a:r>
            <a:r>
              <a:rPr lang="th-TH" sz="3600" smtClean="0">
                <a:solidFill>
                  <a:srgbClr val="002060"/>
                </a:solidFill>
              </a:rPr>
              <a:t> </a:t>
            </a:r>
            <a:r>
              <a:rPr lang="th-TH" sz="3600" smtClean="0"/>
              <a:t>เป็นการถามความคิดเห็น เกี่ยวกับความพึงพอใจ</a:t>
            </a:r>
          </a:p>
          <a:p>
            <a:pPr eaLnBrk="1" hangingPunct="1">
              <a:buFont typeface="Wingdings" pitchFamily="2" charset="2"/>
              <a:buNone/>
            </a:pPr>
            <a:r>
              <a:rPr lang="th-TH" sz="3600" smtClean="0"/>
              <a:t>              ต่อการรับบริการงานบัตรประจำตัวประชาชน </a:t>
            </a:r>
          </a:p>
          <a:p>
            <a:pPr eaLnBrk="1" hangingPunct="1">
              <a:buFont typeface="Wingdings" pitchFamily="2" charset="2"/>
              <a:buNone/>
            </a:pPr>
            <a:r>
              <a:rPr lang="th-TH" sz="3600" smtClean="0"/>
              <a:t>              จังหวัดนครปฐม</a:t>
            </a:r>
            <a:endParaRPr lang="th-TH" sz="3600" smtClean="0">
              <a:solidFill>
                <a:srgbClr val="002060"/>
              </a:solidFill>
            </a:endParaRPr>
          </a:p>
          <a:p>
            <a:pPr eaLnBrk="1" hangingPunct="1">
              <a:buFont typeface="Wingdings" pitchFamily="2" charset="2"/>
              <a:buNone/>
            </a:pPr>
            <a:r>
              <a:rPr lang="th-TH" sz="3600" b="1" smtClean="0">
                <a:solidFill>
                  <a:srgbClr val="002060"/>
                </a:solidFill>
              </a:rPr>
              <a:t>   ตอนที่  3</a:t>
            </a:r>
            <a:r>
              <a:rPr lang="th-TH" sz="3600" smtClean="0">
                <a:solidFill>
                  <a:srgbClr val="002060"/>
                </a:solidFill>
              </a:rPr>
              <a:t> </a:t>
            </a:r>
            <a:r>
              <a:rPr lang="th-TH" sz="3600" smtClean="0"/>
              <a:t>เป็นข้อคำถามปลายเปิด</a:t>
            </a:r>
            <a:endParaRPr lang="en-US" sz="3600" smtClean="0">
              <a:cs typeface="KodchiangUPC" pitchFamily="18" charset="-34"/>
            </a:endParaRPr>
          </a:p>
          <a:p>
            <a:pPr eaLnBrk="1" hangingPunct="1">
              <a:buFont typeface="Wingdings" pitchFamily="2" charset="2"/>
              <a:buNone/>
            </a:pPr>
            <a:endParaRPr lang="en-US" sz="3000" smtClean="0">
              <a:solidFill>
                <a:srgbClr val="002060"/>
              </a:solidFill>
              <a:cs typeface="KodchiangUPC" pitchFamily="18" charset="-34"/>
            </a:endParaRPr>
          </a:p>
          <a:p>
            <a:pPr eaLnBrk="1" hangingPunct="1"/>
            <a:endParaRPr lang="th-TH" sz="3000" smtClean="0">
              <a:solidFill>
                <a:srgbClr val="002060"/>
              </a:solidFill>
            </a:endParaRPr>
          </a:p>
        </p:txBody>
      </p:sp>
    </p:spTree>
    <p:custDataLst>
      <p:tags r:id="rId1"/>
    </p:custData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500"/>
                                        <p:tgtEl>
                                          <p:spTgt spid="3"/>
                                        </p:tgtEl>
                                      </p:cBhvr>
                                    </p:animEffect>
                                  </p:childTnLst>
                                </p:cTn>
                              </p:par>
                            </p:childTnLst>
                          </p:cTn>
                        </p:par>
                        <p:par>
                          <p:cTn id="8" fill="hold">
                            <p:stCondLst>
                              <p:cond delay="500"/>
                            </p:stCondLst>
                            <p:childTnLst>
                              <p:par>
                                <p:cTn id="9" presetID="8" presetClass="entr" presetSubtype="16" fill="hold" nodeType="afterEffect">
                                  <p:stCondLst>
                                    <p:cond delay="0"/>
                                  </p:stCondLst>
                                  <p:childTnLst>
                                    <p:set>
                                      <p:cBhvr>
                                        <p:cTn id="10" dur="1" fill="hold">
                                          <p:stCondLst>
                                            <p:cond delay="0"/>
                                          </p:stCondLst>
                                        </p:cTn>
                                        <p:tgtEl>
                                          <p:spTgt spid="18435">
                                            <p:txEl>
                                              <p:pRg st="0" end="0"/>
                                            </p:txEl>
                                          </p:spTgt>
                                        </p:tgtEl>
                                        <p:attrNameLst>
                                          <p:attrName>style.visibility</p:attrName>
                                        </p:attrNameLst>
                                      </p:cBhvr>
                                      <p:to>
                                        <p:strVal val="visible"/>
                                      </p:to>
                                    </p:set>
                                    <p:animEffect transition="in" filter="diamond(in)">
                                      <p:cBhvr>
                                        <p:cTn id="11" dur="1000"/>
                                        <p:tgtEl>
                                          <p:spTgt spid="18435">
                                            <p:txEl>
                                              <p:pRg st="0" end="0"/>
                                            </p:txEl>
                                          </p:spTgt>
                                        </p:tgtEl>
                                      </p:cBhvr>
                                    </p:animEffect>
                                  </p:childTnLst>
                                </p:cTn>
                              </p:par>
                              <p:par>
                                <p:cTn id="12" presetID="8" presetClass="entr" presetSubtype="16" fill="hold" nodeType="withEffect">
                                  <p:stCondLst>
                                    <p:cond delay="0"/>
                                  </p:stCondLst>
                                  <p:childTnLst>
                                    <p:set>
                                      <p:cBhvr>
                                        <p:cTn id="13" dur="1" fill="hold">
                                          <p:stCondLst>
                                            <p:cond delay="0"/>
                                          </p:stCondLst>
                                        </p:cTn>
                                        <p:tgtEl>
                                          <p:spTgt spid="18435">
                                            <p:txEl>
                                              <p:pRg st="1" end="1"/>
                                            </p:txEl>
                                          </p:spTgt>
                                        </p:tgtEl>
                                        <p:attrNameLst>
                                          <p:attrName>style.visibility</p:attrName>
                                        </p:attrNameLst>
                                      </p:cBhvr>
                                      <p:to>
                                        <p:strVal val="visible"/>
                                      </p:to>
                                    </p:set>
                                    <p:animEffect transition="in" filter="diamond(in)">
                                      <p:cBhvr>
                                        <p:cTn id="14" dur="1000"/>
                                        <p:tgtEl>
                                          <p:spTgt spid="18435">
                                            <p:txEl>
                                              <p:pRg st="1" end="1"/>
                                            </p:txEl>
                                          </p:spTgt>
                                        </p:tgtEl>
                                      </p:cBhvr>
                                    </p:animEffect>
                                  </p:childTnLst>
                                </p:cTn>
                              </p:par>
                              <p:par>
                                <p:cTn id="15" presetID="8" presetClass="entr" presetSubtype="16" fill="hold" nodeType="with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diamond(in)">
                                      <p:cBhvr>
                                        <p:cTn id="17" dur="1000"/>
                                        <p:tgtEl>
                                          <p:spTgt spid="18435">
                                            <p:txEl>
                                              <p:pRg st="2" end="2"/>
                                            </p:txEl>
                                          </p:spTgt>
                                        </p:tgtEl>
                                      </p:cBhvr>
                                    </p:animEffect>
                                  </p:childTnLst>
                                </p:cTn>
                              </p:par>
                              <p:par>
                                <p:cTn id="18" presetID="8" presetClass="entr" presetSubtype="16" fill="hold" nodeType="withEffect">
                                  <p:stCondLst>
                                    <p:cond delay="0"/>
                                  </p:stCondLst>
                                  <p:childTnLst>
                                    <p:set>
                                      <p:cBhvr>
                                        <p:cTn id="19" dur="1" fill="hold">
                                          <p:stCondLst>
                                            <p:cond delay="0"/>
                                          </p:stCondLst>
                                        </p:cTn>
                                        <p:tgtEl>
                                          <p:spTgt spid="18435">
                                            <p:txEl>
                                              <p:pRg st="3" end="3"/>
                                            </p:txEl>
                                          </p:spTgt>
                                        </p:tgtEl>
                                        <p:attrNameLst>
                                          <p:attrName>style.visibility</p:attrName>
                                        </p:attrNameLst>
                                      </p:cBhvr>
                                      <p:to>
                                        <p:strVal val="visible"/>
                                      </p:to>
                                    </p:set>
                                    <p:animEffect transition="in" filter="diamond(in)">
                                      <p:cBhvr>
                                        <p:cTn id="20" dur="1000"/>
                                        <p:tgtEl>
                                          <p:spTgt spid="18435">
                                            <p:txEl>
                                              <p:pRg st="3" end="3"/>
                                            </p:txEl>
                                          </p:spTgt>
                                        </p:tgtEl>
                                      </p:cBhvr>
                                    </p:animEffect>
                                  </p:childTnLst>
                                </p:cTn>
                              </p:par>
                              <p:par>
                                <p:cTn id="21" presetID="8" presetClass="entr" presetSubtype="16" fill="hold" nodeType="withEffect">
                                  <p:stCondLst>
                                    <p:cond delay="0"/>
                                  </p:stCondLst>
                                  <p:childTnLst>
                                    <p:set>
                                      <p:cBhvr>
                                        <p:cTn id="22" dur="1" fill="hold">
                                          <p:stCondLst>
                                            <p:cond delay="0"/>
                                          </p:stCondLst>
                                        </p:cTn>
                                        <p:tgtEl>
                                          <p:spTgt spid="18435">
                                            <p:txEl>
                                              <p:pRg st="4" end="4"/>
                                            </p:txEl>
                                          </p:spTgt>
                                        </p:tgtEl>
                                        <p:attrNameLst>
                                          <p:attrName>style.visibility</p:attrName>
                                        </p:attrNameLst>
                                      </p:cBhvr>
                                      <p:to>
                                        <p:strVal val="visible"/>
                                      </p:to>
                                    </p:set>
                                    <p:animEffect transition="in" filter="diamond(in)">
                                      <p:cBhvr>
                                        <p:cTn id="23" dur="10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100000">
              <a:srgbClr val="FFC000"/>
            </a:gs>
            <a:gs pos="12000">
              <a:srgbClr val="E6D78A"/>
            </a:gs>
            <a:gs pos="30000">
              <a:srgbClr val="C7AC4C"/>
            </a:gs>
            <a:gs pos="45000">
              <a:srgbClr val="E6D78A"/>
            </a:gs>
            <a:gs pos="77000">
              <a:srgbClr val="C7AC4C"/>
            </a:gs>
            <a:gs pos="100000">
              <a:srgbClr val="E6DCAC"/>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5" name="ตัวยึดเนื้อหา 4"/>
          <p:cNvSpPr>
            <a:spLocks noGrp="1"/>
          </p:cNvSpPr>
          <p:nvPr>
            <p:ph sz="quarter" idx="1"/>
          </p:nvPr>
        </p:nvSpPr>
        <p:spPr>
          <a:xfrm>
            <a:off x="1676400" y="1219200"/>
            <a:ext cx="5029200" cy="4800600"/>
          </a:xfrm>
        </p:spPr>
        <p:txBody>
          <a:bodyPr/>
          <a:lstStyle/>
          <a:p>
            <a:pPr>
              <a:buFont typeface="Wingdings" pitchFamily="2" charset="2"/>
              <a:buNone/>
              <a:defRPr/>
            </a:pPr>
            <a:r>
              <a:rPr lang="th-TH" sz="5400" dirty="0" smtClean="0">
                <a:solidFill>
                  <a:schemeClr val="accent6">
                    <a:lumMod val="75000"/>
                  </a:schemeClr>
                </a:solidFill>
                <a:latin typeface="KodchiangUPC" pitchFamily="18" charset="-34"/>
              </a:rPr>
              <a:t>ผลการศึกษา</a:t>
            </a:r>
          </a:p>
          <a:p>
            <a:pPr>
              <a:buFont typeface="Wingdings" pitchFamily="2" charset="2"/>
              <a:buNone/>
              <a:defRPr/>
            </a:pPr>
            <a:r>
              <a:rPr lang="th-TH" dirty="0" smtClean="0">
                <a:solidFill>
                  <a:schemeClr val="accent6">
                    <a:lumMod val="75000"/>
                  </a:schemeClr>
                </a:solidFill>
                <a:latin typeface="KodchiangUPC" pitchFamily="18" charset="-34"/>
              </a:rPr>
              <a:t>		</a:t>
            </a:r>
            <a:endParaRPr lang="en-US" sz="3600" dirty="0" smtClean="0">
              <a:solidFill>
                <a:schemeClr val="accent6">
                  <a:lumMod val="75000"/>
                </a:schemeClr>
              </a:solidFill>
              <a:latin typeface="KodchiangUPC" pitchFamily="18" charset="-34"/>
              <a:cs typeface="KodchiangUPC" pitchFamily="18" charset="-34"/>
            </a:endParaRPr>
          </a:p>
          <a:p>
            <a:pPr>
              <a:buFont typeface="Wingdings" pitchFamily="2" charset="2"/>
              <a:buNone/>
              <a:defRPr/>
            </a:pPr>
            <a:r>
              <a:rPr lang="th-TH" sz="3600" dirty="0" smtClean="0">
                <a:solidFill>
                  <a:schemeClr val="accent6">
                    <a:lumMod val="75000"/>
                  </a:schemeClr>
                </a:solidFill>
                <a:latin typeface="KodchiangUPC" pitchFamily="18" charset="-34"/>
              </a:rPr>
              <a:t>		1. ด้านบุคลากรผู้ให้บริการ</a:t>
            </a:r>
          </a:p>
          <a:p>
            <a:pPr>
              <a:buFont typeface="Wingdings" pitchFamily="2" charset="2"/>
              <a:buNone/>
              <a:defRPr/>
            </a:pPr>
            <a:r>
              <a:rPr lang="th-TH" sz="3600" dirty="0" smtClean="0">
                <a:solidFill>
                  <a:schemeClr val="accent6">
                    <a:lumMod val="75000"/>
                  </a:schemeClr>
                </a:solidFill>
                <a:latin typeface="KodchiangUPC" pitchFamily="18" charset="-34"/>
              </a:rPr>
              <a:t>		2. ด้านระบบการให้บริการ</a:t>
            </a:r>
            <a:endParaRPr lang="en-US" sz="3600" dirty="0" smtClean="0">
              <a:solidFill>
                <a:schemeClr val="accent6">
                  <a:lumMod val="75000"/>
                </a:schemeClr>
              </a:solidFill>
              <a:latin typeface="KodchiangUPC" pitchFamily="18" charset="-34"/>
              <a:cs typeface="KodchiangUPC" pitchFamily="18" charset="-34"/>
            </a:endParaRPr>
          </a:p>
          <a:p>
            <a:pPr>
              <a:buFont typeface="Wingdings" pitchFamily="2" charset="2"/>
              <a:buNone/>
              <a:defRPr/>
            </a:pPr>
            <a:r>
              <a:rPr lang="en-US" sz="3600" dirty="0" smtClean="0">
                <a:solidFill>
                  <a:schemeClr val="accent6">
                    <a:lumMod val="75000"/>
                  </a:schemeClr>
                </a:solidFill>
                <a:latin typeface="KodchiangUPC" pitchFamily="18" charset="-34"/>
                <a:cs typeface="KodchiangUPC" pitchFamily="18" charset="-34"/>
              </a:rPr>
              <a:t>		3. </a:t>
            </a:r>
            <a:r>
              <a:rPr lang="th-TH" sz="3600" dirty="0" smtClean="0">
                <a:solidFill>
                  <a:schemeClr val="accent6">
                    <a:lumMod val="75000"/>
                  </a:schemeClr>
                </a:solidFill>
                <a:latin typeface="KodchiangUPC" pitchFamily="18" charset="-34"/>
              </a:rPr>
              <a:t>ด้านสถานที่ให้บริการ</a:t>
            </a:r>
            <a:endParaRPr lang="en-US" sz="3600" dirty="0" smtClean="0">
              <a:solidFill>
                <a:schemeClr val="accent6">
                  <a:lumMod val="75000"/>
                </a:schemeClr>
              </a:solidFill>
              <a:latin typeface="KodchiangUPC" pitchFamily="18" charset="-34"/>
              <a:cs typeface="KodchiangUPC" pitchFamily="18" charset="-34"/>
            </a:endParaRPr>
          </a:p>
          <a:p>
            <a:pPr>
              <a:buFont typeface="Wingdings" pitchFamily="2" charset="2"/>
              <a:buNone/>
              <a:defRPr/>
            </a:pPr>
            <a:r>
              <a:rPr lang="th-TH" sz="3600" dirty="0" smtClean="0">
                <a:solidFill>
                  <a:schemeClr val="accent6">
                    <a:lumMod val="75000"/>
                  </a:schemeClr>
                </a:solidFill>
                <a:latin typeface="KodchiangUPC" pitchFamily="18" charset="-34"/>
              </a:rPr>
              <a:t>		4. ด้านการประชาสัมพันธ์</a:t>
            </a:r>
            <a:endParaRPr lang="en-US" sz="3600" dirty="0" smtClean="0">
              <a:solidFill>
                <a:schemeClr val="accent6">
                  <a:lumMod val="75000"/>
                </a:schemeClr>
              </a:solidFill>
              <a:latin typeface="KodchiangUPC" pitchFamily="18" charset="-34"/>
              <a:cs typeface="KodchiangUPC" pitchFamily="18" charset="-34"/>
            </a:endParaRPr>
          </a:p>
          <a:p>
            <a:pPr>
              <a:defRPr/>
            </a:pPr>
            <a:endParaRPr lang="th-TH" dirty="0"/>
          </a:p>
        </p:txBody>
      </p:sp>
    </p:spTree>
    <p:custDataLst>
      <p:tags r:id="rId1"/>
    </p:custData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ox(in)">
                                      <p:cBhvr>
                                        <p:cTn id="10" dur="500"/>
                                        <p:tgtEl>
                                          <p:spTgt spid="5">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ox(in)">
                                      <p:cBhvr>
                                        <p:cTn id="13" dur="500"/>
                                        <p:tgtEl>
                                          <p:spTgt spid="5">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ox(in)">
                                      <p:cBhvr>
                                        <p:cTn id="16" dur="500"/>
                                        <p:tgtEl>
                                          <p:spTgt spid="5">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ox(in)">
                                      <p:cBhvr>
                                        <p:cTn id="19" dur="500"/>
                                        <p:tgtEl>
                                          <p:spTgt spid="5">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ox(in)">
                                      <p:cBhvr>
                                        <p:cTn id="2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rgbClr val="DDEBCF"/>
            </a:gs>
            <a:gs pos="50000">
              <a:srgbClr val="9CB86E"/>
            </a:gs>
            <a:gs pos="100000">
              <a:srgbClr val="156B13"/>
            </a:gs>
          </a:gsLst>
          <a:lin ang="5400000"/>
        </a:gradFill>
        <a:effectLst/>
      </p:bgPr>
    </p:bg>
    <p:spTree>
      <p:nvGrpSpPr>
        <p:cNvPr id="1" name=""/>
        <p:cNvGrpSpPr/>
        <p:nvPr/>
      </p:nvGrpSpPr>
      <p:grpSpPr>
        <a:xfrm>
          <a:off x="0" y="0"/>
          <a:ext cx="0" cy="0"/>
          <a:chOff x="0" y="0"/>
          <a:chExt cx="0" cy="0"/>
        </a:xfrm>
      </p:grpSpPr>
      <p:sp>
        <p:nvSpPr>
          <p:cNvPr id="3" name="ตัวยึดเนื้อหา 2"/>
          <p:cNvSpPr>
            <a:spLocks noGrp="1"/>
          </p:cNvSpPr>
          <p:nvPr>
            <p:ph sz="quarter" idx="1"/>
          </p:nvPr>
        </p:nvSpPr>
        <p:spPr>
          <a:xfrm>
            <a:off x="0" y="0"/>
            <a:ext cx="9144000" cy="6858000"/>
          </a:xfrm>
          <a:gradFill flip="none" rotWithShape="1">
            <a:gsLst>
              <a:gs pos="73000">
                <a:srgbClr val="DDEBCF">
                  <a:alpha val="0"/>
                </a:srgbClr>
              </a:gs>
              <a:gs pos="50000">
                <a:srgbClr val="9CB86E"/>
              </a:gs>
              <a:gs pos="100000">
                <a:srgbClr val="156B13"/>
              </a:gs>
            </a:gsLst>
            <a:lin ang="13500000" scaled="1"/>
            <a:tileRect/>
          </a:gradFill>
        </p:spPr>
        <p:txBody>
          <a:bodyPr/>
          <a:lstStyle/>
          <a:p>
            <a:pPr>
              <a:buFont typeface="Wingdings" pitchFamily="2" charset="2"/>
              <a:buNone/>
            </a:pPr>
            <a:r>
              <a:rPr lang="en-US" sz="3200" b="1" smtClean="0">
                <a:solidFill>
                  <a:srgbClr val="C00000"/>
                </a:solidFill>
                <a:cs typeface="KodchiangUPC" pitchFamily="18" charset="-34"/>
              </a:rPr>
              <a:t> </a:t>
            </a:r>
            <a:endParaRPr lang="th-TH" sz="3200" b="1" smtClean="0">
              <a:solidFill>
                <a:srgbClr val="C00000"/>
              </a:solidFill>
            </a:endParaRPr>
          </a:p>
          <a:p>
            <a:pPr>
              <a:buFont typeface="Wingdings" pitchFamily="2" charset="2"/>
              <a:buNone/>
            </a:pPr>
            <a:endParaRPr lang="th-TH" sz="3200" b="1" smtClean="0">
              <a:solidFill>
                <a:srgbClr val="C00000"/>
              </a:solidFill>
            </a:endParaRPr>
          </a:p>
          <a:p>
            <a:pPr>
              <a:buFont typeface="Wingdings" pitchFamily="2" charset="2"/>
              <a:buNone/>
            </a:pPr>
            <a:r>
              <a:rPr lang="th-TH" sz="3200" b="1" smtClean="0">
                <a:solidFill>
                  <a:srgbClr val="C00000"/>
                </a:solidFill>
              </a:rPr>
              <a:t>ผลจากการทดสอบสมมติฐาน</a:t>
            </a:r>
          </a:p>
          <a:p>
            <a:pPr>
              <a:buFont typeface="Wingdings" pitchFamily="2" charset="2"/>
              <a:buNone/>
            </a:pPr>
            <a:endParaRPr lang="en-US" smtClean="0">
              <a:cs typeface="KodchiangUPC" pitchFamily="18" charset="-34"/>
            </a:endParaRPr>
          </a:p>
          <a:p>
            <a:pPr>
              <a:buFont typeface="Wingdings" pitchFamily="2" charset="2"/>
              <a:buNone/>
            </a:pPr>
            <a:r>
              <a:rPr lang="th-TH" sz="2800" smtClean="0">
                <a:solidFill>
                  <a:srgbClr val="C00000"/>
                </a:solidFill>
                <a:latin typeface="KodchiangUPC" pitchFamily="18" charset="-34"/>
              </a:rPr>
              <a:t>สมมติฐานที่ 1 </a:t>
            </a:r>
            <a:r>
              <a:rPr lang="th-TH" sz="2800" smtClean="0">
                <a:latin typeface="KodchiangUPC" pitchFamily="18" charset="-34"/>
              </a:rPr>
              <a:t>ระบบการให้บริการที่ดี มีผลต่อความพึงพอใจของประชาชนที่มาขอมี</a:t>
            </a:r>
          </a:p>
          <a:p>
            <a:pPr>
              <a:buFont typeface="Wingdings" pitchFamily="2" charset="2"/>
              <a:buNone/>
            </a:pPr>
            <a:r>
              <a:rPr lang="th-TH" sz="2800" smtClean="0">
                <a:latin typeface="KodchiangUPC" pitchFamily="18" charset="-34"/>
              </a:rPr>
              <a:t>                 บัตรประจำตัวประชาชน สำนักทะเบียนอำเภอเมืองนครปฐม   จังหวัดนครปฐม</a:t>
            </a:r>
            <a:endParaRPr lang="en-US" sz="2800" smtClean="0">
              <a:latin typeface="KodchiangUPC" pitchFamily="18" charset="-34"/>
              <a:cs typeface="KodchiangUPC" pitchFamily="18" charset="-34"/>
            </a:endParaRPr>
          </a:p>
          <a:p>
            <a:pPr>
              <a:buFont typeface="Wingdings" pitchFamily="2" charset="2"/>
              <a:buNone/>
            </a:pPr>
            <a:r>
              <a:rPr lang="th-TH" sz="2800" smtClean="0">
                <a:solidFill>
                  <a:srgbClr val="C00000"/>
                </a:solidFill>
                <a:latin typeface="KodchiangUPC" pitchFamily="18" charset="-34"/>
              </a:rPr>
              <a:t>สมมติฐานที่ 2 </a:t>
            </a:r>
            <a:r>
              <a:rPr lang="th-TH" sz="2800" smtClean="0">
                <a:latin typeface="KodchiangUPC" pitchFamily="18" charset="-34"/>
              </a:rPr>
              <a:t>บุคลากรผู้ให้บริการที่ดี มีผลต่อความพึงพอใจของประชาชนที่มาขอมี</a:t>
            </a:r>
          </a:p>
          <a:p>
            <a:pPr>
              <a:buFont typeface="Wingdings" pitchFamily="2" charset="2"/>
              <a:buNone/>
            </a:pPr>
            <a:r>
              <a:rPr lang="th-TH" sz="2800" smtClean="0">
                <a:latin typeface="KodchiangUPC" pitchFamily="18" charset="-34"/>
              </a:rPr>
              <a:t>                 บัตรประจำตัวประชาชน สำนักทะเบียนอำเภอเมืองนครปฐม   จังหวัดนครปฐม</a:t>
            </a:r>
            <a:endParaRPr lang="en-US" sz="2800" smtClean="0">
              <a:latin typeface="KodchiangUPC" pitchFamily="18" charset="-34"/>
              <a:cs typeface="KodchiangUPC" pitchFamily="18" charset="-34"/>
            </a:endParaRPr>
          </a:p>
          <a:p>
            <a:pPr>
              <a:buFont typeface="Wingdings" pitchFamily="2" charset="2"/>
              <a:buNone/>
            </a:pPr>
            <a:r>
              <a:rPr lang="th-TH" sz="2800" smtClean="0">
                <a:solidFill>
                  <a:srgbClr val="C00000"/>
                </a:solidFill>
                <a:latin typeface="KodchiangUPC" pitchFamily="18" charset="-34"/>
              </a:rPr>
              <a:t>สมมติฐานที่ 3 </a:t>
            </a:r>
            <a:r>
              <a:rPr lang="th-TH" sz="2800" smtClean="0">
                <a:latin typeface="KodchiangUPC" pitchFamily="18" charset="-34"/>
              </a:rPr>
              <a:t>สถานที่ให้บริการที่ดี มีผลต่อความพึงพอใจของประชาชนที่มาขอมี</a:t>
            </a:r>
          </a:p>
          <a:p>
            <a:pPr>
              <a:buFont typeface="Wingdings" pitchFamily="2" charset="2"/>
              <a:buNone/>
            </a:pPr>
            <a:r>
              <a:rPr lang="th-TH" sz="2800" smtClean="0">
                <a:latin typeface="KodchiangUPC" pitchFamily="18" charset="-34"/>
              </a:rPr>
              <a:t>                 บัตรประจำตัวประชาชน สำนักทะเบียนอำเภอเมืองนครปฐม   จังหวัดนครปฐม</a:t>
            </a:r>
            <a:endParaRPr lang="en-US" sz="2800" smtClean="0">
              <a:latin typeface="KodchiangUPC" pitchFamily="18" charset="-34"/>
              <a:cs typeface="KodchiangUPC" pitchFamily="18" charset="-34"/>
            </a:endParaRPr>
          </a:p>
          <a:p>
            <a:pPr>
              <a:buFont typeface="Wingdings" pitchFamily="2" charset="2"/>
              <a:buNone/>
            </a:pPr>
            <a:r>
              <a:rPr lang="th-TH" sz="2800" smtClean="0">
                <a:solidFill>
                  <a:srgbClr val="C00000"/>
                </a:solidFill>
                <a:latin typeface="KodchiangUPC" pitchFamily="18" charset="-34"/>
              </a:rPr>
              <a:t>สมมติฐานที่ 4 </a:t>
            </a:r>
            <a:r>
              <a:rPr lang="th-TH" sz="2800" smtClean="0">
                <a:latin typeface="KodchiangUPC" pitchFamily="18" charset="-34"/>
              </a:rPr>
              <a:t>การประชาสัมพันธ์ที่ดี มีผลต่อความพึงพอใจของประชาชนที่มาขอมี</a:t>
            </a:r>
          </a:p>
          <a:p>
            <a:pPr>
              <a:buFont typeface="Wingdings" pitchFamily="2" charset="2"/>
              <a:buNone/>
            </a:pPr>
            <a:r>
              <a:rPr lang="th-TH" sz="2800" smtClean="0">
                <a:latin typeface="KodchiangUPC" pitchFamily="18" charset="-34"/>
              </a:rPr>
              <a:t>                  บัตรประจำตัวประชาชน สำนักทะเบียนอำเภอเมืองนครปฐม   จังหวัดนครปฐม</a:t>
            </a:r>
            <a:endParaRPr lang="en-US" sz="2800" smtClean="0">
              <a:latin typeface="KodchiangUPC" pitchFamily="18" charset="-34"/>
              <a:cs typeface="KodchiangUPC" pitchFamily="18" charset="-34"/>
            </a:endParaRPr>
          </a:p>
          <a:p>
            <a:endParaRPr lang="th-TH"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amond(in)">
                                      <p:cBhvr>
                                        <p:cTn id="7" dur="1000"/>
                                        <p:tgtEl>
                                          <p:spTgt spid="3">
                                            <p:txEl>
                                              <p:pRg st="2" end="2"/>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diamond(in)">
                                      <p:cBhvr>
                                        <p:cTn id="10" dur="1000"/>
                                        <p:tgtEl>
                                          <p:spTgt spid="3">
                                            <p:txEl>
                                              <p:pRg st="4" end="4"/>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diamond(in)">
                                      <p:cBhvr>
                                        <p:cTn id="13" dur="1000"/>
                                        <p:tgtEl>
                                          <p:spTgt spid="3">
                                            <p:txEl>
                                              <p:pRg st="5" end="5"/>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diamond(in)">
                                      <p:cBhvr>
                                        <p:cTn id="16" dur="1000"/>
                                        <p:tgtEl>
                                          <p:spTgt spid="3">
                                            <p:txEl>
                                              <p:pRg st="6" end="6"/>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diamond(in)">
                                      <p:cBhvr>
                                        <p:cTn id="19" dur="1000"/>
                                        <p:tgtEl>
                                          <p:spTgt spid="3">
                                            <p:txEl>
                                              <p:pRg st="7" end="7"/>
                                            </p:txEl>
                                          </p:spTgt>
                                        </p:tgtEl>
                                      </p:cBhvr>
                                    </p:animEffect>
                                  </p:childTnLst>
                                </p:cTn>
                              </p:par>
                              <p:par>
                                <p:cTn id="20" presetID="8" presetClass="entr" presetSubtype="16"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diamond(in)">
                                      <p:cBhvr>
                                        <p:cTn id="22" dur="1000"/>
                                        <p:tgtEl>
                                          <p:spTgt spid="3">
                                            <p:txEl>
                                              <p:pRg st="8" end="8"/>
                                            </p:txEl>
                                          </p:spTgt>
                                        </p:tgtEl>
                                      </p:cBhvr>
                                    </p:animEffect>
                                  </p:childTnLst>
                                </p:cTn>
                              </p:par>
                              <p:par>
                                <p:cTn id="23" presetID="8" presetClass="entr" presetSubtype="16"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Effect transition="in" filter="diamond(in)">
                                      <p:cBhvr>
                                        <p:cTn id="25" dur="1000"/>
                                        <p:tgtEl>
                                          <p:spTgt spid="3">
                                            <p:txEl>
                                              <p:pRg st="9" end="9"/>
                                            </p:txEl>
                                          </p:spTgt>
                                        </p:tgtEl>
                                      </p:cBhvr>
                                    </p:animEffect>
                                  </p:childTnLst>
                                </p:cTn>
                              </p:par>
                              <p:par>
                                <p:cTn id="26" presetID="8" presetClass="entr" presetSubtype="16" fill="hold" nodeType="withEffect">
                                  <p:stCondLst>
                                    <p:cond delay="0"/>
                                  </p:stCondLst>
                                  <p:childTnLst>
                                    <p:set>
                                      <p:cBhvr>
                                        <p:cTn id="27" dur="1" fill="hold">
                                          <p:stCondLst>
                                            <p:cond delay="0"/>
                                          </p:stCondLst>
                                        </p:cTn>
                                        <p:tgtEl>
                                          <p:spTgt spid="3">
                                            <p:txEl>
                                              <p:pRg st="10" end="10"/>
                                            </p:txEl>
                                          </p:spTgt>
                                        </p:tgtEl>
                                        <p:attrNameLst>
                                          <p:attrName>style.visibility</p:attrName>
                                        </p:attrNameLst>
                                      </p:cBhvr>
                                      <p:to>
                                        <p:strVal val="visible"/>
                                      </p:to>
                                    </p:set>
                                    <p:animEffect transition="in" filter="diamond(in)">
                                      <p:cBhvr>
                                        <p:cTn id="28" dur="1000"/>
                                        <p:tgtEl>
                                          <p:spTgt spid="3">
                                            <p:txEl>
                                              <p:pRg st="10" end="10"/>
                                            </p:txEl>
                                          </p:spTgt>
                                        </p:tgtEl>
                                      </p:cBhvr>
                                    </p:animEffect>
                                  </p:childTnLst>
                                </p:cTn>
                              </p:par>
                              <p:par>
                                <p:cTn id="29" presetID="8" presetClass="entr" presetSubtype="16"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animEffect transition="in" filter="diamond(in)">
                                      <p:cBhvr>
                                        <p:cTn id="31"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86000">
              <a:srgbClr val="7030A0">
                <a:alpha val="0"/>
              </a:srgbClr>
            </a:gs>
            <a:gs pos="12000">
              <a:srgbClr val="E6D78A"/>
            </a:gs>
            <a:gs pos="30000">
              <a:srgbClr val="C7AC4C"/>
            </a:gs>
            <a:gs pos="45000">
              <a:srgbClr val="E6D78A"/>
            </a:gs>
            <a:gs pos="77000">
              <a:srgbClr val="C7AC4C"/>
            </a:gs>
            <a:gs pos="100000">
              <a:srgbClr val="E6DCAC"/>
            </a:gs>
          </a:gsLst>
          <a:lin ang="5400000"/>
        </a:gradFill>
        <a:effectLst/>
      </p:bgPr>
    </p:bg>
    <p:spTree>
      <p:nvGrpSpPr>
        <p:cNvPr id="1" name=""/>
        <p:cNvGrpSpPr/>
        <p:nvPr/>
      </p:nvGrpSpPr>
      <p:grpSpPr>
        <a:xfrm>
          <a:off x="0" y="0"/>
          <a:ext cx="0" cy="0"/>
          <a:chOff x="0" y="0"/>
          <a:chExt cx="0" cy="0"/>
        </a:xfrm>
      </p:grpSpPr>
      <p:sp>
        <p:nvSpPr>
          <p:cNvPr id="3" name="ตัวยึดเนื้อหา 2"/>
          <p:cNvSpPr>
            <a:spLocks noGrp="1"/>
          </p:cNvSpPr>
          <p:nvPr>
            <p:ph sz="quarter" idx="1"/>
          </p:nvPr>
        </p:nvSpPr>
        <p:spPr>
          <a:xfrm>
            <a:off x="1066800" y="1371600"/>
            <a:ext cx="5638800" cy="4419600"/>
          </a:xfrm>
        </p:spPr>
        <p:txBody>
          <a:bodyPr/>
          <a:lstStyle/>
          <a:p>
            <a:pPr>
              <a:buFont typeface="Wingdings" pitchFamily="2" charset="2"/>
              <a:buNone/>
              <a:defRPr/>
            </a:pPr>
            <a:r>
              <a:rPr lang="th-TH" sz="5400" b="1" dirty="0" smtClean="0">
                <a:solidFill>
                  <a:schemeClr val="accent4">
                    <a:lumMod val="50000"/>
                  </a:schemeClr>
                </a:solidFill>
                <a:latin typeface="KodchiangUPC" pitchFamily="18" charset="-34"/>
              </a:rPr>
              <a:t>สรุป</a:t>
            </a:r>
          </a:p>
          <a:p>
            <a:pPr>
              <a:buFont typeface="Wingdings" pitchFamily="2" charset="2"/>
              <a:buNone/>
              <a:defRPr/>
            </a:pPr>
            <a:endParaRPr lang="en-US" sz="3600" dirty="0" smtClean="0">
              <a:solidFill>
                <a:schemeClr val="accent4">
                  <a:lumMod val="50000"/>
                </a:schemeClr>
              </a:solidFill>
              <a:latin typeface="KodchiangUPC" pitchFamily="18" charset="-34"/>
              <a:cs typeface="KodchiangUPC" pitchFamily="18" charset="-34"/>
            </a:endParaRPr>
          </a:p>
          <a:p>
            <a:pPr>
              <a:buFont typeface="Wingdings" pitchFamily="2" charset="2"/>
              <a:buNone/>
              <a:defRPr/>
            </a:pPr>
            <a:r>
              <a:rPr lang="th-TH" sz="2800" dirty="0" smtClean="0">
                <a:solidFill>
                  <a:schemeClr val="accent4">
                    <a:lumMod val="50000"/>
                  </a:schemeClr>
                </a:solidFill>
                <a:latin typeface="KodchiangUPC" pitchFamily="18" charset="-34"/>
              </a:rPr>
              <a:t>	</a:t>
            </a:r>
            <a:r>
              <a:rPr lang="th-TH" sz="3600" dirty="0" smtClean="0">
                <a:solidFill>
                  <a:schemeClr val="accent4">
                    <a:lumMod val="50000"/>
                  </a:schemeClr>
                </a:solidFill>
                <a:latin typeface="KodchiangUPC" pitchFamily="18" charset="-34"/>
              </a:rPr>
              <a:t>ลำดับที่ 1	ด้านบุคลากรผู้ให้บริการที่ดี</a:t>
            </a:r>
            <a:endParaRPr lang="en-US" sz="3600" dirty="0" smtClean="0">
              <a:solidFill>
                <a:schemeClr val="accent4">
                  <a:lumMod val="50000"/>
                </a:schemeClr>
              </a:solidFill>
              <a:latin typeface="KodchiangUPC" pitchFamily="18" charset="-34"/>
              <a:cs typeface="KodchiangUPC" pitchFamily="18" charset="-34"/>
            </a:endParaRPr>
          </a:p>
          <a:p>
            <a:pPr>
              <a:buFont typeface="Wingdings" pitchFamily="2" charset="2"/>
              <a:buNone/>
              <a:defRPr/>
            </a:pPr>
            <a:r>
              <a:rPr lang="th-TH" sz="3600" dirty="0" smtClean="0">
                <a:solidFill>
                  <a:schemeClr val="accent4">
                    <a:lumMod val="50000"/>
                  </a:schemeClr>
                </a:solidFill>
                <a:latin typeface="KodchiangUPC" pitchFamily="18" charset="-34"/>
              </a:rPr>
              <a:t>	ลำดับที่ 2	ด้านระบบการให้บริการที่ดี</a:t>
            </a:r>
            <a:endParaRPr lang="en-US" sz="3600" dirty="0" smtClean="0">
              <a:solidFill>
                <a:schemeClr val="accent4">
                  <a:lumMod val="50000"/>
                </a:schemeClr>
              </a:solidFill>
              <a:latin typeface="KodchiangUPC" pitchFamily="18" charset="-34"/>
              <a:cs typeface="KodchiangUPC" pitchFamily="18" charset="-34"/>
            </a:endParaRPr>
          </a:p>
          <a:p>
            <a:pPr>
              <a:buFont typeface="Wingdings" pitchFamily="2" charset="2"/>
              <a:buNone/>
              <a:defRPr/>
            </a:pPr>
            <a:r>
              <a:rPr lang="th-TH" sz="3600" dirty="0" smtClean="0">
                <a:solidFill>
                  <a:schemeClr val="accent4">
                    <a:lumMod val="50000"/>
                  </a:schemeClr>
                </a:solidFill>
                <a:latin typeface="KodchiangUPC" pitchFamily="18" charset="-34"/>
              </a:rPr>
              <a:t>	ลำดับที่ 3	ด้านสถานที่ให้บริการที่ดี</a:t>
            </a:r>
            <a:endParaRPr lang="en-US" sz="3600" dirty="0" smtClean="0">
              <a:solidFill>
                <a:schemeClr val="accent4">
                  <a:lumMod val="50000"/>
                </a:schemeClr>
              </a:solidFill>
              <a:latin typeface="KodchiangUPC" pitchFamily="18" charset="-34"/>
              <a:cs typeface="KodchiangUPC" pitchFamily="18" charset="-34"/>
            </a:endParaRPr>
          </a:p>
          <a:p>
            <a:pPr>
              <a:buFont typeface="Wingdings" pitchFamily="2" charset="2"/>
              <a:buNone/>
              <a:defRPr/>
            </a:pPr>
            <a:r>
              <a:rPr lang="th-TH" sz="3600" dirty="0" smtClean="0">
                <a:solidFill>
                  <a:schemeClr val="accent4">
                    <a:lumMod val="50000"/>
                  </a:schemeClr>
                </a:solidFill>
                <a:latin typeface="KodchiangUPC" pitchFamily="18" charset="-34"/>
              </a:rPr>
              <a:t>	ลำดับที่ 4	ด้านการประชาสัมพันธ์ที่ดี</a:t>
            </a:r>
            <a:r>
              <a:rPr lang="th-TH" sz="3600" dirty="0" smtClean="0">
                <a:solidFill>
                  <a:srgbClr val="7030A0"/>
                </a:solidFill>
                <a:latin typeface="KodchiangUPC" pitchFamily="18" charset="-34"/>
              </a:rPr>
              <a:t>	 </a:t>
            </a:r>
            <a:endParaRPr lang="en-US" sz="3600" dirty="0" smtClean="0">
              <a:solidFill>
                <a:srgbClr val="7030A0"/>
              </a:solidFill>
              <a:latin typeface="KodchiangUPC" pitchFamily="18" charset="-34"/>
              <a:cs typeface="KodchiangUPC" pitchFamily="18" charset="-34"/>
            </a:endParaRPr>
          </a:p>
          <a:p>
            <a:pPr>
              <a:defRPr/>
            </a:pPr>
            <a:endParaRPr lang="th-TH"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linds(horizontal)">
                                      <p:cBhvr>
                                        <p:cTn id="16" dur="500"/>
                                        <p:tgtEl>
                                          <p:spTgt spid="3">
                                            <p:txEl>
                                              <p:pRg st="4" end="4"/>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linds(horizontal)">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51000">
              <a:srgbClr val="000082">
                <a:alpha val="0"/>
              </a:srgbClr>
            </a:gs>
            <a:gs pos="30000">
              <a:srgbClr val="66008F"/>
            </a:gs>
            <a:gs pos="64999">
              <a:srgbClr val="BA0066"/>
            </a:gs>
            <a:gs pos="89999">
              <a:srgbClr val="FF0000"/>
            </a:gs>
            <a:gs pos="100000">
              <a:srgbClr val="FF820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ตัวยึดเนื้อหา 2"/>
          <p:cNvSpPr>
            <a:spLocks noGrp="1"/>
          </p:cNvSpPr>
          <p:nvPr>
            <p:ph sz="quarter" idx="1"/>
          </p:nvPr>
        </p:nvSpPr>
        <p:spPr>
          <a:xfrm>
            <a:off x="838200" y="2590800"/>
            <a:ext cx="7467600" cy="2209800"/>
          </a:xfrm>
        </p:spPr>
        <p:txBody>
          <a:bodyPr/>
          <a:lstStyle/>
          <a:p>
            <a:pPr algn="ctr">
              <a:buNone/>
            </a:pPr>
            <a:r>
              <a:rPr lang="th-TH" sz="8000" b="1" dirty="0" smtClean="0"/>
              <a:t>สิ้นสุดการนำเสนอ</a:t>
            </a:r>
            <a:endParaRPr lang="th-TH" sz="8000" b="1"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a:gradFill>
        <a:effectLst/>
      </p:bgPr>
    </p:bg>
    <p:spTree>
      <p:nvGrpSpPr>
        <p:cNvPr id="1" name=""/>
        <p:cNvGrpSpPr/>
        <p:nvPr/>
      </p:nvGrpSpPr>
      <p:grpSpPr>
        <a:xfrm>
          <a:off x="0" y="0"/>
          <a:ext cx="0" cy="0"/>
          <a:chOff x="0" y="0"/>
          <a:chExt cx="0" cy="0"/>
        </a:xfrm>
      </p:grpSpPr>
      <p:sp>
        <p:nvSpPr>
          <p:cNvPr id="4" name="ชื่อเรื่องรอง 2"/>
          <p:cNvSpPr>
            <a:spLocks noGrp="1"/>
          </p:cNvSpPr>
          <p:nvPr>
            <p:ph type="ctrTitle"/>
          </p:nvPr>
        </p:nvSpPr>
        <p:spPr>
          <a:xfrm>
            <a:off x="0" y="1143000"/>
            <a:ext cx="9144000" cy="3886200"/>
          </a:xfrm>
        </p:spPr>
        <p:txBody>
          <a:bodyPr lIns="91440" tIns="45720" rIns="91440" bIns="45720" rtlCol="0"/>
          <a:lstStyle/>
          <a:p>
            <a:pPr>
              <a:defRPr/>
            </a:pPr>
            <a:r>
              <a:rPr lang="th-TH" sz="3400" dirty="0" smtClean="0">
                <a:solidFill>
                  <a:schemeClr val="accent5">
                    <a:lumMod val="75000"/>
                  </a:schemeClr>
                </a:solidFill>
              </a:rPr>
              <a:t>                  </a:t>
            </a:r>
            <a:r>
              <a:rPr lang="th-TH" sz="4400" dirty="0" smtClean="0">
                <a:solidFill>
                  <a:schemeClr val="accent6">
                    <a:lumMod val="75000"/>
                  </a:schemeClr>
                </a:solidFill>
              </a:rPr>
              <a:t>ความพึงพอใจของประชาชนในการขอรับบริการ</a:t>
            </a:r>
            <a:br>
              <a:rPr lang="th-TH" sz="4400" dirty="0" smtClean="0">
                <a:solidFill>
                  <a:schemeClr val="accent6">
                    <a:lumMod val="75000"/>
                  </a:schemeClr>
                </a:solidFill>
              </a:rPr>
            </a:br>
            <a:r>
              <a:rPr lang="th-TH" sz="4400" dirty="0" smtClean="0">
                <a:solidFill>
                  <a:schemeClr val="accent6">
                    <a:lumMod val="75000"/>
                  </a:schemeClr>
                </a:solidFill>
              </a:rPr>
              <a:t>                    เฉพาะงานบัตรประจำตัวประชาชน </a:t>
            </a:r>
            <a:br>
              <a:rPr lang="th-TH" sz="4400" dirty="0" smtClean="0">
                <a:solidFill>
                  <a:schemeClr val="accent6">
                    <a:lumMod val="75000"/>
                  </a:schemeClr>
                </a:solidFill>
              </a:rPr>
            </a:br>
            <a:r>
              <a:rPr lang="th-TH" sz="4400" dirty="0" smtClean="0">
                <a:solidFill>
                  <a:schemeClr val="accent6">
                    <a:lumMod val="75000"/>
                  </a:schemeClr>
                </a:solidFill>
              </a:rPr>
              <a:t>             กรณีศึกษา </a:t>
            </a:r>
            <a:r>
              <a:rPr lang="en-US" sz="4400" dirty="0" smtClean="0">
                <a:solidFill>
                  <a:schemeClr val="accent6">
                    <a:lumMod val="75000"/>
                  </a:schemeClr>
                </a:solidFill>
              </a:rPr>
              <a:t>: </a:t>
            </a:r>
            <a:r>
              <a:rPr lang="th-TH" sz="4400" dirty="0" smtClean="0">
                <a:solidFill>
                  <a:schemeClr val="accent6">
                    <a:lumMod val="75000"/>
                  </a:schemeClr>
                </a:solidFill>
              </a:rPr>
              <a:t>สำนักทะเบียนอำเภอเมืองนครปฐม   </a:t>
            </a:r>
            <a:br>
              <a:rPr lang="th-TH" sz="4400" dirty="0" smtClean="0">
                <a:solidFill>
                  <a:schemeClr val="accent6">
                    <a:lumMod val="75000"/>
                  </a:schemeClr>
                </a:solidFill>
              </a:rPr>
            </a:br>
            <a:r>
              <a:rPr lang="th-TH" sz="4400" dirty="0" smtClean="0">
                <a:solidFill>
                  <a:schemeClr val="accent6">
                    <a:lumMod val="75000"/>
                  </a:schemeClr>
                </a:solidFill>
              </a:rPr>
              <a:t>                             จังหวัดนครปฐม </a:t>
            </a:r>
            <a:r>
              <a:rPr lang="en-US" sz="4400" dirty="0">
                <a:solidFill>
                  <a:schemeClr val="accent6">
                    <a:lumMod val="75000"/>
                  </a:schemeClr>
                </a:solidFill>
              </a:rPr>
              <a:t/>
            </a:r>
            <a:br>
              <a:rPr lang="en-US" sz="4400" dirty="0">
                <a:solidFill>
                  <a:schemeClr val="accent6">
                    <a:lumMod val="75000"/>
                  </a:schemeClr>
                </a:solidFill>
              </a:rPr>
            </a:br>
            <a:r>
              <a:rPr lang="th-TH" sz="4400" dirty="0" smtClean="0">
                <a:solidFill>
                  <a:schemeClr val="accent6">
                    <a:lumMod val="75000"/>
                  </a:schemeClr>
                </a:solidFill>
              </a:rPr>
              <a:t>           </a:t>
            </a:r>
            <a:endParaRPr lang="th-TH" sz="4400" dirty="0">
              <a:solidFill>
                <a:schemeClr val="accent6">
                  <a:lumMod val="75000"/>
                </a:schemeClr>
              </a:solidFill>
            </a:endParaRPr>
          </a:p>
        </p:txBody>
      </p:sp>
      <p:sp>
        <p:nvSpPr>
          <p:cNvPr id="3" name="TextBox 2"/>
          <p:cNvSpPr txBox="1"/>
          <p:nvPr/>
        </p:nvSpPr>
        <p:spPr>
          <a:xfrm>
            <a:off x="4953000" y="5791200"/>
            <a:ext cx="3733800" cy="523220"/>
          </a:xfrm>
          <a:prstGeom prst="rect">
            <a:avLst/>
          </a:prstGeom>
          <a:noFill/>
        </p:spPr>
        <p:txBody>
          <a:bodyPr wrap="square" rtlCol="0">
            <a:spAutoFit/>
          </a:bodyPr>
          <a:lstStyle/>
          <a:p>
            <a:r>
              <a:rPr lang="th-TH" b="1" dirty="0" smtClean="0"/>
              <a:t>โดย  นายรัตนะ  รักงาม  นอ.72.5468</a:t>
            </a:r>
            <a:endParaRPr lang="th-TH"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BEAC7"/>
            </a:gs>
            <a:gs pos="17999">
              <a:srgbClr val="FEE7F2"/>
            </a:gs>
            <a:gs pos="36000">
              <a:srgbClr val="FAC77D"/>
            </a:gs>
            <a:gs pos="61000">
              <a:srgbClr val="FBA97D"/>
            </a:gs>
            <a:gs pos="82001">
              <a:srgbClr val="FBD49C"/>
            </a:gs>
            <a:gs pos="100000">
              <a:srgbClr val="FEE7F2"/>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274638"/>
            <a:ext cx="7467600" cy="868362"/>
          </a:xfrm>
        </p:spPr>
        <p:txBody>
          <a:bodyPr/>
          <a:lstStyle/>
          <a:p>
            <a:pPr eaLnBrk="1" fontAlgn="auto" hangingPunct="1">
              <a:spcAft>
                <a:spcPts val="0"/>
              </a:spcAft>
              <a:defRPr/>
            </a:pPr>
            <a:r>
              <a:rPr lang="th-TH" sz="3500" b="1" dirty="0" smtClean="0">
                <a:solidFill>
                  <a:srgbClr val="002060"/>
                </a:solidFill>
              </a:rPr>
              <a:t>เหตุผลและความเป็นมา</a:t>
            </a:r>
            <a:endParaRPr lang="th-TH" sz="3500" b="1" dirty="0">
              <a:solidFill>
                <a:srgbClr val="002060"/>
              </a:solidFill>
            </a:endParaRPr>
          </a:p>
        </p:txBody>
      </p:sp>
      <p:sp>
        <p:nvSpPr>
          <p:cNvPr id="3" name="ตัวยึดเนื้อหา 2"/>
          <p:cNvSpPr>
            <a:spLocks noGrp="1"/>
          </p:cNvSpPr>
          <p:nvPr>
            <p:ph sz="quarter" idx="1"/>
          </p:nvPr>
        </p:nvSpPr>
        <p:spPr>
          <a:xfrm>
            <a:off x="0" y="1143000"/>
            <a:ext cx="8991600" cy="4114800"/>
          </a:xfrm>
        </p:spPr>
        <p:txBody>
          <a:bodyPr/>
          <a:lstStyle/>
          <a:p>
            <a:endParaRPr lang="th-TH" sz="2600" smtClean="0"/>
          </a:p>
          <a:p>
            <a:pPr>
              <a:buFont typeface="Wingdings" pitchFamily="2" charset="2"/>
              <a:buChar char="Ø"/>
            </a:pPr>
            <a:r>
              <a:rPr lang="th-TH" sz="3600" smtClean="0"/>
              <a:t>กรมการปกครองกำหนดแนวทางการพัฒนาคุณภาพของการให้บริการ</a:t>
            </a:r>
          </a:p>
          <a:p>
            <a:pPr>
              <a:buFont typeface="Wingdings" pitchFamily="2" charset="2"/>
              <a:buNone/>
            </a:pPr>
            <a:endParaRPr lang="th-TH" sz="3600" smtClean="0"/>
          </a:p>
          <a:p>
            <a:pPr>
              <a:buFont typeface="Wingdings" pitchFamily="2" charset="2"/>
              <a:buChar char="Ø"/>
            </a:pPr>
            <a:r>
              <a:rPr lang="th-TH" sz="3600" smtClean="0"/>
              <a:t>สำนักทะเบียนอำเภอเมืองนครปฐม จังหวัดนครปฐม  ได้รับเรื่องร้องเรียนการให้บริการการทำบัตรประชาชน จำนวน ๘ ครั้ง</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000"/>
                                        <p:tgtEl>
                                          <p:spTgt spid="2"/>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heckerboard(across)">
                                      <p:cBhvr>
                                        <p:cTn id="11" dur="500"/>
                                        <p:tgtEl>
                                          <p:spTgt spid="3">
                                            <p:txEl>
                                              <p:pRg st="1" end="1"/>
                                            </p:txEl>
                                          </p:spTgt>
                                        </p:tgtEl>
                                      </p:cBhvr>
                                    </p:animEffect>
                                  </p:childTnLst>
                                </p:cTn>
                              </p:par>
                            </p:childTnLst>
                          </p:cTn>
                        </p:par>
                        <p:par>
                          <p:cTn id="12" fill="hold">
                            <p:stCondLst>
                              <p:cond delay="1500"/>
                            </p:stCondLst>
                            <p:childTnLst>
                              <p:par>
                                <p:cTn id="13" presetID="5" presetClass="entr" presetSubtype="10"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heckerboard(across)">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rgbClr val="FF3399"/>
            </a:gs>
            <a:gs pos="25000">
              <a:srgbClr val="FF6633"/>
            </a:gs>
            <a:gs pos="50000">
              <a:srgbClr val="FFFF00"/>
            </a:gs>
            <a:gs pos="75000">
              <a:srgbClr val="01A78F"/>
            </a:gs>
            <a:gs pos="100000">
              <a:srgbClr val="3366FF"/>
            </a:gs>
          </a:gsLst>
          <a:lin ang="2700000" scaled="1"/>
        </a:gradFill>
        <a:effectLst/>
      </p:bgPr>
    </p:bg>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762000"/>
            <a:ext cx="3429000" cy="655638"/>
          </a:xfrm>
        </p:spPr>
        <p:txBody>
          <a:bodyPr/>
          <a:lstStyle/>
          <a:p>
            <a:pPr eaLnBrk="1" fontAlgn="auto" hangingPunct="1">
              <a:spcAft>
                <a:spcPts val="0"/>
              </a:spcAft>
              <a:defRPr/>
            </a:pPr>
            <a:r>
              <a:rPr lang="th-TH" sz="3500" b="1" dirty="0" smtClean="0">
                <a:solidFill>
                  <a:schemeClr val="accent6">
                    <a:lumMod val="50000"/>
                  </a:schemeClr>
                </a:solidFill>
              </a:rPr>
              <a:t>วัตถุประสงค์ของการศึกษา</a:t>
            </a:r>
            <a:endParaRPr lang="th-TH" sz="3500" dirty="0">
              <a:solidFill>
                <a:schemeClr val="accent6">
                  <a:lumMod val="50000"/>
                </a:schemeClr>
              </a:solidFill>
            </a:endParaRPr>
          </a:p>
        </p:txBody>
      </p:sp>
      <p:sp>
        <p:nvSpPr>
          <p:cNvPr id="10243" name="ตัวยึดเนื้อหา 2"/>
          <p:cNvSpPr>
            <a:spLocks noGrp="1"/>
          </p:cNvSpPr>
          <p:nvPr>
            <p:ph sz="quarter" idx="1"/>
          </p:nvPr>
        </p:nvSpPr>
        <p:spPr>
          <a:xfrm>
            <a:off x="533400" y="1981200"/>
            <a:ext cx="7467600" cy="3810000"/>
          </a:xfrm>
        </p:spPr>
        <p:txBody>
          <a:bodyPr/>
          <a:lstStyle/>
          <a:p>
            <a:pPr>
              <a:buFont typeface="Wingdings" pitchFamily="2" charset="2"/>
              <a:buNone/>
              <a:defRPr/>
            </a:pPr>
            <a:r>
              <a:rPr lang="th-TH" sz="3000" b="1" dirty="0" smtClean="0">
                <a:solidFill>
                  <a:schemeClr val="accent6">
                    <a:lumMod val="50000"/>
                  </a:schemeClr>
                </a:solidFill>
              </a:rPr>
              <a:t>1. </a:t>
            </a:r>
            <a:r>
              <a:rPr lang="th-TH" sz="3200" dirty="0" smtClean="0"/>
              <a:t>ประชาชนมีความพึงพอใจในการบริการหรือไม่ และหากพึงพอใจมีระดับ  ความพึงพอใจมากน้อยเพียงใด </a:t>
            </a:r>
            <a:endParaRPr lang="en-US" sz="3200" dirty="0" smtClean="0"/>
          </a:p>
          <a:p>
            <a:pPr>
              <a:buFont typeface="Wingdings" pitchFamily="2" charset="2"/>
              <a:buNone/>
              <a:defRPr/>
            </a:pPr>
            <a:r>
              <a:rPr lang="th-TH" sz="3200" dirty="0" smtClean="0"/>
              <a:t>2. ปัจจัยอะไรบ้างที่มีผลต่อความพึงพอใจของประชาชนที่มารับบริการของ  สำนักทะเบียนอำเภอเมืองนครปฐม   จังหวัดนครปฐม </a:t>
            </a:r>
            <a:endParaRPr lang="en-US" sz="3200" dirty="0" smtClean="0"/>
          </a:p>
          <a:p>
            <a:pPr>
              <a:buFont typeface="Wingdings" pitchFamily="2" charset="2"/>
              <a:buNone/>
              <a:defRPr/>
            </a:pPr>
            <a:r>
              <a:rPr lang="th-TH" sz="3200" dirty="0" smtClean="0"/>
              <a:t>3. เพื่อใช้เป็นข้อมูลในการปรับปรุงงานด้านการให้บริการของสำนัก ทะเบียนอำเภอเมืองนครปฐม   จังหวัดนครปฐม และเพื่อตอบสนอง การให้บริการของประชาชนต่อไป</a:t>
            </a:r>
            <a:endParaRPr lang="en-US" sz="3200" dirty="0" smtClean="0"/>
          </a:p>
          <a:p>
            <a:pPr eaLnBrk="1" hangingPunct="1">
              <a:buFont typeface="Wingdings" pitchFamily="2" charset="2"/>
              <a:buNone/>
              <a:defRPr/>
            </a:pPr>
            <a:endParaRPr lang="en-US" sz="3000" b="1" dirty="0" smtClean="0">
              <a:solidFill>
                <a:schemeClr val="accent6">
                  <a:lumMod val="50000"/>
                </a:schemeClr>
              </a:solidFill>
              <a:cs typeface="KodchiangUPC" pitchFamily="18" charset="-34"/>
            </a:endParaRPr>
          </a:p>
          <a:p>
            <a:pPr eaLnBrk="1" hangingPunct="1">
              <a:defRPr/>
            </a:pPr>
            <a:endParaRPr lang="th-TH" dirty="0" smtClean="0">
              <a:solidFill>
                <a:schemeClr val="accent6">
                  <a:lumMod val="50000"/>
                </a:schemeClr>
              </a:solidFill>
            </a:endParaRPr>
          </a:p>
        </p:txBody>
      </p:sp>
    </p:spTree>
    <p:custDataLst>
      <p:tags r:id="rId1"/>
    </p:custData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500"/>
                                        <p:tgtEl>
                                          <p:spTgt spid="2"/>
                                        </p:tgtEl>
                                      </p:cBhvr>
                                    </p:animEffect>
                                  </p:childTnLst>
                                </p:cTn>
                              </p:par>
                            </p:childTnLst>
                          </p:cTn>
                        </p:par>
                        <p:par>
                          <p:cTn id="8" fill="hold">
                            <p:stCondLst>
                              <p:cond delay="500"/>
                            </p:stCondLst>
                            <p:childTnLst>
                              <p:par>
                                <p:cTn id="9" presetID="7" presetClass="entr" presetSubtype="4" fill="hold" nodeType="afterEffect">
                                  <p:stCondLst>
                                    <p:cond delay="0"/>
                                  </p:stCondLst>
                                  <p:childTnLst>
                                    <p:set>
                                      <p:cBhvr>
                                        <p:cTn id="10" dur="1" fill="hold">
                                          <p:stCondLst>
                                            <p:cond delay="0"/>
                                          </p:stCondLst>
                                        </p:cTn>
                                        <p:tgtEl>
                                          <p:spTgt spid="10243">
                                            <p:txEl>
                                              <p:pRg st="0" end="0"/>
                                            </p:txEl>
                                          </p:spTgt>
                                        </p:tgtEl>
                                        <p:attrNameLst>
                                          <p:attrName>style.visibility</p:attrName>
                                        </p:attrNameLst>
                                      </p:cBhvr>
                                      <p:to>
                                        <p:strVal val="visible"/>
                                      </p:to>
                                    </p:set>
                                    <p:anim calcmode="lin" valueType="num">
                                      <p:cBhvr additive="base">
                                        <p:cTn id="11" dur="10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7" presetClass="entr" presetSubtype="4" fill="hold" nodeType="afterEffect">
                                  <p:stCondLst>
                                    <p:cond delay="0"/>
                                  </p:stCondLst>
                                  <p:childTnLst>
                                    <p:set>
                                      <p:cBhvr>
                                        <p:cTn id="15" dur="1" fill="hold">
                                          <p:stCondLst>
                                            <p:cond delay="0"/>
                                          </p:stCondLst>
                                        </p:cTn>
                                        <p:tgtEl>
                                          <p:spTgt spid="10243">
                                            <p:txEl>
                                              <p:pRg st="1" end="1"/>
                                            </p:txEl>
                                          </p:spTgt>
                                        </p:tgtEl>
                                        <p:attrNameLst>
                                          <p:attrName>style.visibility</p:attrName>
                                        </p:attrNameLst>
                                      </p:cBhvr>
                                      <p:to>
                                        <p:strVal val="visible"/>
                                      </p:to>
                                    </p:set>
                                    <p:anim calcmode="lin" valueType="num">
                                      <p:cBhvr additive="base">
                                        <p:cTn id="16" dur="10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2500"/>
                            </p:stCondLst>
                            <p:childTnLst>
                              <p:par>
                                <p:cTn id="19" presetID="7" presetClass="entr" presetSubtype="4" fill="hold" nodeType="afterEffect">
                                  <p:stCondLst>
                                    <p:cond delay="0"/>
                                  </p:stCondLst>
                                  <p:childTnLst>
                                    <p:set>
                                      <p:cBhvr>
                                        <p:cTn id="20" dur="1" fill="hold">
                                          <p:stCondLst>
                                            <p:cond delay="0"/>
                                          </p:stCondLst>
                                        </p:cTn>
                                        <p:tgtEl>
                                          <p:spTgt spid="10243">
                                            <p:txEl>
                                              <p:pRg st="2" end="2"/>
                                            </p:txEl>
                                          </p:spTgt>
                                        </p:tgtEl>
                                        <p:attrNameLst>
                                          <p:attrName>style.visibility</p:attrName>
                                        </p:attrNameLst>
                                      </p:cBhvr>
                                      <p:to>
                                        <p:strVal val="visible"/>
                                      </p:to>
                                    </p:set>
                                    <p:anim calcmode="lin" valueType="num">
                                      <p:cBhvr additive="base">
                                        <p:cTn id="21" dur="10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BEAC7"/>
            </a:gs>
            <a:gs pos="17999">
              <a:srgbClr val="FEE7F2"/>
            </a:gs>
            <a:gs pos="36000">
              <a:srgbClr val="FAC77D"/>
            </a:gs>
            <a:gs pos="61000">
              <a:srgbClr val="FBA97D"/>
            </a:gs>
            <a:gs pos="82001">
              <a:srgbClr val="FBD49C"/>
            </a:gs>
            <a:gs pos="100000">
              <a:srgbClr val="FEE7F2"/>
            </a:gs>
          </a:gsLst>
          <a:lin ang="8100000"/>
        </a:gradFill>
        <a:effectLst/>
      </p:bgPr>
    </p:bg>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381000"/>
            <a:ext cx="7467600" cy="944563"/>
          </a:xfrm>
        </p:spPr>
        <p:txBody>
          <a:bodyPr/>
          <a:lstStyle/>
          <a:p>
            <a:pPr eaLnBrk="1" fontAlgn="auto" hangingPunct="1">
              <a:spcAft>
                <a:spcPts val="0"/>
              </a:spcAft>
              <a:defRPr/>
            </a:pPr>
            <a:r>
              <a:rPr lang="th-TH" sz="3500" b="1" dirty="0" smtClean="0">
                <a:solidFill>
                  <a:srgbClr val="002060"/>
                </a:solidFill>
              </a:rPr>
              <a:t>ขอบเขตการศึกษา</a:t>
            </a:r>
            <a:endParaRPr lang="th-TH" sz="3500" b="1" dirty="0">
              <a:solidFill>
                <a:srgbClr val="002060"/>
              </a:solidFill>
            </a:endParaRPr>
          </a:p>
        </p:txBody>
      </p:sp>
      <p:sp>
        <p:nvSpPr>
          <p:cNvPr id="11267" name="ตัวยึดเนื้อหา 2"/>
          <p:cNvSpPr>
            <a:spLocks noGrp="1"/>
          </p:cNvSpPr>
          <p:nvPr>
            <p:ph sz="quarter" idx="1"/>
          </p:nvPr>
        </p:nvSpPr>
        <p:spPr>
          <a:xfrm>
            <a:off x="0" y="1752600"/>
            <a:ext cx="9144000" cy="4114800"/>
          </a:xfrm>
        </p:spPr>
        <p:txBody>
          <a:bodyPr/>
          <a:lstStyle/>
          <a:p>
            <a:pPr>
              <a:buFont typeface="Wingdings" pitchFamily="2" charset="2"/>
              <a:buChar char="v"/>
            </a:pPr>
            <a:r>
              <a:rPr lang="th-TH" sz="3200" smtClean="0"/>
              <a:t> วิธีการศึกษา</a:t>
            </a:r>
            <a:r>
              <a:rPr lang="en-US" sz="3200" smtClean="0">
                <a:cs typeface="KodchiangUPC" pitchFamily="18" charset="-34"/>
              </a:rPr>
              <a:t> : </a:t>
            </a:r>
            <a:r>
              <a:rPr lang="th-TH" sz="3200" smtClean="0"/>
              <a:t>ศึกษาวิจัยเชิงปริมาณ ใช้การทอดแบบสอบถามที่สร้างขึ้น</a:t>
            </a:r>
          </a:p>
          <a:p>
            <a:pPr>
              <a:buFont typeface="Wingdings" pitchFamily="2" charset="2"/>
              <a:buNone/>
            </a:pPr>
            <a:r>
              <a:rPr lang="th-TH" sz="3200" smtClean="0"/>
              <a:t>                      เป็นเครื่องมือในการศึกษา</a:t>
            </a:r>
            <a:endParaRPr lang="en-US" sz="3200" smtClean="0">
              <a:cs typeface="KodchiangUPC" pitchFamily="18" charset="-34"/>
            </a:endParaRPr>
          </a:p>
          <a:p>
            <a:pPr>
              <a:buFont typeface="Wingdings" pitchFamily="2" charset="2"/>
              <a:buChar char="v"/>
            </a:pPr>
            <a:r>
              <a:rPr lang="th-TH" sz="3200" smtClean="0"/>
              <a:t> ขอบเขตเนื้อหาและกลุ่มเป้าหมาย </a:t>
            </a:r>
            <a:r>
              <a:rPr lang="en-US" sz="3200" smtClean="0">
                <a:cs typeface="KodchiangUPC" pitchFamily="18" charset="-34"/>
              </a:rPr>
              <a:t>:</a:t>
            </a:r>
            <a:r>
              <a:rPr lang="th-TH" sz="3200" smtClean="0"/>
              <a:t> ศึกษาความพึงพอใจของประชาชน                     </a:t>
            </a:r>
          </a:p>
          <a:p>
            <a:pPr lvl="1">
              <a:buFont typeface="Wingdings 2" pitchFamily="18" charset="2"/>
              <a:buNone/>
            </a:pPr>
            <a:r>
              <a:rPr lang="th-TH" sz="2900" smtClean="0"/>
              <a:t>					    </a:t>
            </a:r>
            <a:r>
              <a:rPr lang="th-TH" sz="3200" smtClean="0"/>
              <a:t>เฉพาะที่มารับบริการงานบัตรประจำตัวประชาชน </a:t>
            </a:r>
            <a:endParaRPr lang="en-US" sz="3200" smtClean="0">
              <a:cs typeface="KodchiangUPC" pitchFamily="18" charset="-34"/>
            </a:endParaRPr>
          </a:p>
          <a:p>
            <a:pPr>
              <a:buFont typeface="Wingdings" pitchFamily="2" charset="2"/>
              <a:buChar char="v"/>
            </a:pPr>
            <a:r>
              <a:rPr lang="th-TH" sz="3200" smtClean="0"/>
              <a:t> ขอบเขตพื้นที่ทำการศึกษา </a:t>
            </a:r>
            <a:r>
              <a:rPr lang="en-US" sz="3200" smtClean="0">
                <a:cs typeface="KodchiangUPC" pitchFamily="18" charset="-34"/>
              </a:rPr>
              <a:t>:</a:t>
            </a:r>
            <a:r>
              <a:rPr lang="th-TH" sz="3200" smtClean="0"/>
              <a:t> ศึกษาเฉพาะ สำนักทะเบียนอำเภอเมืองนครปฐม   			      จังหวัดนครปฐม  </a:t>
            </a:r>
          </a:p>
          <a:p>
            <a:pPr>
              <a:buFont typeface="Wingdings" pitchFamily="2" charset="2"/>
              <a:buChar char="v"/>
            </a:pPr>
            <a:r>
              <a:rPr lang="th-TH" sz="3200" smtClean="0"/>
              <a:t> ช่วงระยะเวลา  </a:t>
            </a:r>
            <a:r>
              <a:rPr lang="en-US" sz="3200" smtClean="0">
                <a:cs typeface="KodchiangUPC" pitchFamily="18" charset="-34"/>
              </a:rPr>
              <a:t>:</a:t>
            </a:r>
            <a:r>
              <a:rPr lang="th-TH" sz="3200" smtClean="0"/>
              <a:t> ๑ กันยายน ๒๕๕๕ –  ๑๕ ตุลาคม ๒๕๕๕</a:t>
            </a:r>
            <a:endParaRPr lang="en-US" sz="3200" smtClean="0">
              <a:cs typeface="KodchiangUPC" pitchFamily="18" charset="-34"/>
            </a:endParaRPr>
          </a:p>
          <a:p>
            <a:pPr eaLnBrk="1" hangingPunct="1">
              <a:buFont typeface="Wingdings" pitchFamily="2" charset="2"/>
              <a:buChar char="v"/>
            </a:pPr>
            <a:endParaRPr lang="en-US" sz="3000" b="1" smtClean="0">
              <a:solidFill>
                <a:srgbClr val="002060"/>
              </a:solidFill>
              <a:cs typeface="KodchiangUPC" pitchFamily="18" charset="-34"/>
            </a:endParaRPr>
          </a:p>
          <a:p>
            <a:pPr eaLnBrk="1" hangingPunct="1">
              <a:buFont typeface="Wingdings" pitchFamily="2" charset="2"/>
              <a:buNone/>
            </a:pPr>
            <a:endParaRPr lang="th-TH" smtClean="0">
              <a:solidFill>
                <a:srgbClr val="002060"/>
              </a:solidFill>
            </a:endParaRPr>
          </a:p>
        </p:txBody>
      </p:sp>
    </p:spTree>
    <p:custDataLst>
      <p:tags r:id="rId1"/>
    </p:custData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nodeType="afterEffect">
                                  <p:stCondLst>
                                    <p:cond delay="0"/>
                                  </p:stCondLst>
                                  <p:childTnLst>
                                    <p:set>
                                      <p:cBhvr>
                                        <p:cTn id="10" dur="1" fill="hold">
                                          <p:stCondLst>
                                            <p:cond delay="0"/>
                                          </p:stCondLst>
                                        </p:cTn>
                                        <p:tgtEl>
                                          <p:spTgt spid="11267">
                                            <p:txEl>
                                              <p:pRg st="0" end="0"/>
                                            </p:txEl>
                                          </p:spTgt>
                                        </p:tgtEl>
                                        <p:attrNameLst>
                                          <p:attrName>style.visibility</p:attrName>
                                        </p:attrNameLst>
                                      </p:cBhvr>
                                      <p:to>
                                        <p:strVal val="visible"/>
                                      </p:to>
                                    </p:set>
                                    <p:animEffect transition="in" filter="blinds(horizontal)">
                                      <p:cBhvr>
                                        <p:cTn id="11" dur="500"/>
                                        <p:tgtEl>
                                          <p:spTgt spid="11267">
                                            <p:txEl>
                                              <p:pRg st="0" end="0"/>
                                            </p:txEl>
                                          </p:spTgt>
                                        </p:tgtEl>
                                      </p:cBhvr>
                                    </p:animEffect>
                                  </p:childTnLst>
                                </p:cTn>
                              </p:par>
                            </p:childTnLst>
                          </p:cTn>
                        </p:par>
                        <p:par>
                          <p:cTn id="12" fill="hold">
                            <p:stCondLst>
                              <p:cond delay="1500"/>
                            </p:stCondLst>
                            <p:childTnLst>
                              <p:par>
                                <p:cTn id="13" presetID="3" presetClass="entr" presetSubtype="10" fill="hold" nodeType="afterEffect">
                                  <p:stCondLst>
                                    <p:cond delay="0"/>
                                  </p:stCondLst>
                                  <p:childTnLst>
                                    <p:set>
                                      <p:cBhvr>
                                        <p:cTn id="14" dur="1" fill="hold">
                                          <p:stCondLst>
                                            <p:cond delay="0"/>
                                          </p:stCondLst>
                                        </p:cTn>
                                        <p:tgtEl>
                                          <p:spTgt spid="11267">
                                            <p:txEl>
                                              <p:pRg st="1" end="1"/>
                                            </p:txEl>
                                          </p:spTgt>
                                        </p:tgtEl>
                                        <p:attrNameLst>
                                          <p:attrName>style.visibility</p:attrName>
                                        </p:attrNameLst>
                                      </p:cBhvr>
                                      <p:to>
                                        <p:strVal val="visible"/>
                                      </p:to>
                                    </p:set>
                                    <p:animEffect transition="in" filter="blinds(horizontal)">
                                      <p:cBhvr>
                                        <p:cTn id="15" dur="500"/>
                                        <p:tgtEl>
                                          <p:spTgt spid="11267">
                                            <p:txEl>
                                              <p:pRg st="1" end="1"/>
                                            </p:txEl>
                                          </p:spTgt>
                                        </p:tgtEl>
                                      </p:cBhvr>
                                    </p:animEffect>
                                  </p:childTnLst>
                                </p:cTn>
                              </p:par>
                            </p:childTnLst>
                          </p:cTn>
                        </p:par>
                        <p:par>
                          <p:cTn id="16" fill="hold">
                            <p:stCondLst>
                              <p:cond delay="2000"/>
                            </p:stCondLst>
                            <p:childTnLst>
                              <p:par>
                                <p:cTn id="17" presetID="3" presetClass="entr" presetSubtype="10" fill="hold" nodeType="after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Effect transition="in" filter="blinds(horizontal)">
                                      <p:cBhvr>
                                        <p:cTn id="19" dur="500"/>
                                        <p:tgtEl>
                                          <p:spTgt spid="11267">
                                            <p:txEl>
                                              <p:pRg st="2" end="2"/>
                                            </p:txEl>
                                          </p:spTgt>
                                        </p:tgtEl>
                                      </p:cBhvr>
                                    </p:animEffect>
                                  </p:childTnLst>
                                </p:cTn>
                              </p:par>
                            </p:childTnLst>
                          </p:cTn>
                        </p:par>
                        <p:par>
                          <p:cTn id="20" fill="hold">
                            <p:stCondLst>
                              <p:cond delay="2500"/>
                            </p:stCondLst>
                            <p:childTnLst>
                              <p:par>
                                <p:cTn id="21" presetID="3" presetClass="entr" presetSubtype="10" fill="hold" nodeType="afterEffect">
                                  <p:stCondLst>
                                    <p:cond delay="0"/>
                                  </p:stCondLst>
                                  <p:childTnLst>
                                    <p:set>
                                      <p:cBhvr>
                                        <p:cTn id="22" dur="1" fill="hold">
                                          <p:stCondLst>
                                            <p:cond delay="0"/>
                                          </p:stCondLst>
                                        </p:cTn>
                                        <p:tgtEl>
                                          <p:spTgt spid="11267">
                                            <p:txEl>
                                              <p:pRg st="3" end="3"/>
                                            </p:txEl>
                                          </p:spTgt>
                                        </p:tgtEl>
                                        <p:attrNameLst>
                                          <p:attrName>style.visibility</p:attrName>
                                        </p:attrNameLst>
                                      </p:cBhvr>
                                      <p:to>
                                        <p:strVal val="visible"/>
                                      </p:to>
                                    </p:set>
                                    <p:animEffect transition="in" filter="blinds(horizontal)">
                                      <p:cBhvr>
                                        <p:cTn id="23" dur="500"/>
                                        <p:tgtEl>
                                          <p:spTgt spid="11267">
                                            <p:txEl>
                                              <p:pRg st="3" end="3"/>
                                            </p:txEl>
                                          </p:spTgt>
                                        </p:tgtEl>
                                      </p:cBhvr>
                                    </p:animEffect>
                                  </p:childTnLst>
                                </p:cTn>
                              </p:par>
                            </p:childTnLst>
                          </p:cTn>
                        </p:par>
                        <p:par>
                          <p:cTn id="24" fill="hold">
                            <p:stCondLst>
                              <p:cond delay="3000"/>
                            </p:stCondLst>
                            <p:childTnLst>
                              <p:par>
                                <p:cTn id="25" presetID="3" presetClass="entr" presetSubtype="10" fill="hold" nodeType="afterEffect">
                                  <p:stCondLst>
                                    <p:cond delay="0"/>
                                  </p:stCondLst>
                                  <p:childTnLst>
                                    <p:set>
                                      <p:cBhvr>
                                        <p:cTn id="26" dur="1" fill="hold">
                                          <p:stCondLst>
                                            <p:cond delay="0"/>
                                          </p:stCondLst>
                                        </p:cTn>
                                        <p:tgtEl>
                                          <p:spTgt spid="11267">
                                            <p:txEl>
                                              <p:pRg st="4" end="4"/>
                                            </p:txEl>
                                          </p:spTgt>
                                        </p:tgtEl>
                                        <p:attrNameLst>
                                          <p:attrName>style.visibility</p:attrName>
                                        </p:attrNameLst>
                                      </p:cBhvr>
                                      <p:to>
                                        <p:strVal val="visible"/>
                                      </p:to>
                                    </p:set>
                                    <p:animEffect transition="in" filter="blinds(horizontal)">
                                      <p:cBhvr>
                                        <p:cTn id="27" dur="500"/>
                                        <p:tgtEl>
                                          <p:spTgt spid="11267">
                                            <p:txEl>
                                              <p:pRg st="4" end="4"/>
                                            </p:txEl>
                                          </p:spTgt>
                                        </p:tgtEl>
                                      </p:cBhvr>
                                    </p:animEffect>
                                  </p:childTnLst>
                                </p:cTn>
                              </p:par>
                            </p:childTnLst>
                          </p:cTn>
                        </p:par>
                        <p:par>
                          <p:cTn id="28" fill="hold">
                            <p:stCondLst>
                              <p:cond delay="3500"/>
                            </p:stCondLst>
                            <p:childTnLst>
                              <p:par>
                                <p:cTn id="29" presetID="3" presetClass="entr" presetSubtype="10" fill="hold" nodeType="afterEffect">
                                  <p:stCondLst>
                                    <p:cond delay="0"/>
                                  </p:stCondLst>
                                  <p:childTnLst>
                                    <p:set>
                                      <p:cBhvr>
                                        <p:cTn id="30" dur="1" fill="hold">
                                          <p:stCondLst>
                                            <p:cond delay="0"/>
                                          </p:stCondLst>
                                        </p:cTn>
                                        <p:tgtEl>
                                          <p:spTgt spid="11267">
                                            <p:txEl>
                                              <p:pRg st="5" end="5"/>
                                            </p:txEl>
                                          </p:spTgt>
                                        </p:tgtEl>
                                        <p:attrNameLst>
                                          <p:attrName>style.visibility</p:attrName>
                                        </p:attrNameLst>
                                      </p:cBhvr>
                                      <p:to>
                                        <p:strVal val="visible"/>
                                      </p:to>
                                    </p:set>
                                    <p:animEffect transition="in" filter="blinds(horizontal)">
                                      <p:cBhvr>
                                        <p:cTn id="31" dur="500"/>
                                        <p:tgtEl>
                                          <p:spTgt spid="112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BEAC7"/>
            </a:gs>
            <a:gs pos="17999">
              <a:srgbClr val="FEE7F2"/>
            </a:gs>
            <a:gs pos="36000">
              <a:srgbClr val="FAC77D"/>
            </a:gs>
            <a:gs pos="61000">
              <a:srgbClr val="FBA97D"/>
            </a:gs>
            <a:gs pos="82001">
              <a:srgbClr val="FBD49C"/>
            </a:gs>
            <a:gs pos="100000">
              <a:srgbClr val="FEE7F2"/>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pPr eaLnBrk="1" hangingPunct="1">
              <a:defRPr/>
            </a:pPr>
            <a:r>
              <a:rPr lang="en-US" dirty="0" smtClean="0"/>
              <a:t/>
            </a:r>
            <a:br>
              <a:rPr lang="en-US" dirty="0" smtClean="0"/>
            </a:br>
            <a:r>
              <a:rPr lang="th-TH" sz="3500" b="1" dirty="0" smtClean="0">
                <a:solidFill>
                  <a:schemeClr val="accent2">
                    <a:lumMod val="75000"/>
                  </a:schemeClr>
                </a:solidFill>
              </a:rPr>
              <a:t>ประโยชน์ที่คาดว่าจะได้รับ</a:t>
            </a:r>
            <a:endParaRPr lang="th-TH" sz="3500" b="1" dirty="0">
              <a:solidFill>
                <a:schemeClr val="accent2">
                  <a:lumMod val="75000"/>
                </a:schemeClr>
              </a:solidFill>
            </a:endParaRPr>
          </a:p>
        </p:txBody>
      </p:sp>
      <p:sp>
        <p:nvSpPr>
          <p:cNvPr id="12291" name="ตัวยึดเนื้อหา 2"/>
          <p:cNvSpPr>
            <a:spLocks noGrp="1"/>
          </p:cNvSpPr>
          <p:nvPr>
            <p:ph sz="quarter" idx="1"/>
          </p:nvPr>
        </p:nvSpPr>
        <p:spPr>
          <a:xfrm>
            <a:off x="609600" y="1905000"/>
            <a:ext cx="7467600" cy="3581400"/>
          </a:xfrm>
        </p:spPr>
        <p:txBody>
          <a:bodyPr/>
          <a:lstStyle/>
          <a:p>
            <a:pPr>
              <a:buFont typeface="Wingdings" pitchFamily="2" charset="2"/>
              <a:buNone/>
            </a:pPr>
            <a:r>
              <a:rPr lang="th-TH" sz="2800" smtClean="0"/>
              <a:t>1.  ผลของการศึกษาทำให้ทราบถึงระดับความพึงพอใจของประชาชนที่มารับบริการงานบัตรประจำตัวประชาชน  ของสำนักทะเบียนอำเภอเมืองนครปฐม   จังหวัดนครปฐม</a:t>
            </a:r>
            <a:endParaRPr lang="en-US" sz="2800" smtClean="0">
              <a:cs typeface="KodchiangUPC" pitchFamily="18" charset="-34"/>
            </a:endParaRPr>
          </a:p>
          <a:p>
            <a:pPr>
              <a:buFont typeface="Wingdings" pitchFamily="2" charset="2"/>
              <a:buNone/>
            </a:pPr>
            <a:r>
              <a:rPr lang="th-TH" sz="2800" smtClean="0"/>
              <a:t>2.  ปัจจัยที่มีผลต่อความพึงพอใจของประชาชนที่มารับบริการงานบัตรประจำตัวประชาชน สำนักทะเบียนอำเภอเมืองนครปฐม   จังหวัดนครปฐม</a:t>
            </a:r>
            <a:endParaRPr lang="en-US" sz="2800" smtClean="0">
              <a:cs typeface="KodchiangUPC" pitchFamily="18" charset="-34"/>
            </a:endParaRPr>
          </a:p>
          <a:p>
            <a:pPr>
              <a:buFont typeface="Wingdings" pitchFamily="2" charset="2"/>
              <a:buNone/>
            </a:pPr>
            <a:r>
              <a:rPr lang="th-TH" sz="2800" smtClean="0"/>
              <a:t>3.  นำผลที่ได้จากการศึกษาไปใช้เป็นข้อมูลในการพัฒนางานการให้บริการของ สำนักทะเบียนอำเภอเมืองนครปฐม   จังหวัดนครปฐม ให้มีประสิทธิภาพมากยิ่งขึ้น</a:t>
            </a:r>
            <a:endParaRPr lang="en-US" sz="2800" smtClean="0">
              <a:cs typeface="KodchiangUPC" pitchFamily="18" charset="-34"/>
            </a:endParaRPr>
          </a:p>
          <a:p>
            <a:endParaRPr lang="en-US" smtClean="0">
              <a:cs typeface="KodchiangUPC" pitchFamily="18" charset="-34"/>
            </a:endParaRPr>
          </a:p>
          <a:p>
            <a:pPr eaLnBrk="1" hangingPunct="1">
              <a:buFont typeface="Wingdings" pitchFamily="2" charset="2"/>
              <a:buNone/>
            </a:pPr>
            <a:endParaRPr lang="th-TH" b="1" smtClean="0">
              <a:solidFill>
                <a:srgbClr val="003300"/>
              </a:solidFill>
            </a:endParaRPr>
          </a:p>
        </p:txBody>
      </p:sp>
    </p:spTree>
    <p:custDataLst>
      <p:tags r:id="rId1"/>
    </p:custData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5" presetClass="entr" presetSubtype="10" fill="hold" nodeType="afterEffect">
                                  <p:stCondLst>
                                    <p:cond delay="0"/>
                                  </p:stCondLst>
                                  <p:childTnLst>
                                    <p:set>
                                      <p:cBhvr>
                                        <p:cTn id="10" dur="1" fill="hold">
                                          <p:stCondLst>
                                            <p:cond delay="0"/>
                                          </p:stCondLst>
                                        </p:cTn>
                                        <p:tgtEl>
                                          <p:spTgt spid="12291">
                                            <p:txEl>
                                              <p:pRg st="0" end="0"/>
                                            </p:txEl>
                                          </p:spTgt>
                                        </p:tgtEl>
                                        <p:attrNameLst>
                                          <p:attrName>style.visibility</p:attrName>
                                        </p:attrNameLst>
                                      </p:cBhvr>
                                      <p:to>
                                        <p:strVal val="visible"/>
                                      </p:to>
                                    </p:set>
                                    <p:animEffect transition="in" filter="checkerboard(across)">
                                      <p:cBhvr>
                                        <p:cTn id="11" dur="500"/>
                                        <p:tgtEl>
                                          <p:spTgt spid="12291">
                                            <p:txEl>
                                              <p:pRg st="0" end="0"/>
                                            </p:txEl>
                                          </p:spTgt>
                                        </p:tgtEl>
                                      </p:cBhvr>
                                    </p:animEffect>
                                  </p:childTnLst>
                                </p:cTn>
                              </p:par>
                            </p:childTnLst>
                          </p:cTn>
                        </p:par>
                        <p:par>
                          <p:cTn id="12" fill="hold">
                            <p:stCondLst>
                              <p:cond delay="1500"/>
                            </p:stCondLst>
                            <p:childTnLst>
                              <p:par>
                                <p:cTn id="13" presetID="5" presetClass="entr" presetSubtype="10" fill="hold" nodeType="afterEffect">
                                  <p:stCondLst>
                                    <p:cond delay="0"/>
                                  </p:stCondLst>
                                  <p:childTnLst>
                                    <p:set>
                                      <p:cBhvr>
                                        <p:cTn id="14" dur="1" fill="hold">
                                          <p:stCondLst>
                                            <p:cond delay="0"/>
                                          </p:stCondLst>
                                        </p:cTn>
                                        <p:tgtEl>
                                          <p:spTgt spid="12291">
                                            <p:txEl>
                                              <p:pRg st="1" end="1"/>
                                            </p:txEl>
                                          </p:spTgt>
                                        </p:tgtEl>
                                        <p:attrNameLst>
                                          <p:attrName>style.visibility</p:attrName>
                                        </p:attrNameLst>
                                      </p:cBhvr>
                                      <p:to>
                                        <p:strVal val="visible"/>
                                      </p:to>
                                    </p:set>
                                    <p:animEffect transition="in" filter="checkerboard(across)">
                                      <p:cBhvr>
                                        <p:cTn id="15" dur="500"/>
                                        <p:tgtEl>
                                          <p:spTgt spid="12291">
                                            <p:txEl>
                                              <p:pRg st="1" end="1"/>
                                            </p:txEl>
                                          </p:spTgt>
                                        </p:tgtEl>
                                      </p:cBhvr>
                                    </p:animEffect>
                                  </p:childTnLst>
                                </p:cTn>
                              </p:par>
                            </p:childTnLst>
                          </p:cTn>
                        </p:par>
                        <p:par>
                          <p:cTn id="16" fill="hold">
                            <p:stCondLst>
                              <p:cond delay="2000"/>
                            </p:stCondLst>
                            <p:childTnLst>
                              <p:par>
                                <p:cTn id="17" presetID="5" presetClass="entr" presetSubtype="10" fill="hold" nodeType="after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Effect transition="in" filter="checkerboard(across)">
                                      <p:cBhvr>
                                        <p:cTn id="19" dur="5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5">
                <a:lumMod val="20000"/>
                <a:lumOff val="80000"/>
              </a:schemeClr>
            </a:gs>
            <a:gs pos="13000">
              <a:srgbClr val="F8B049"/>
            </a:gs>
            <a:gs pos="21001">
              <a:srgbClr val="F8B049"/>
            </a:gs>
            <a:gs pos="63000">
              <a:srgbClr val="FEE7F2"/>
            </a:gs>
            <a:gs pos="67000">
              <a:srgbClr val="F952A0"/>
            </a:gs>
            <a:gs pos="69000">
              <a:srgbClr val="C50849"/>
            </a:gs>
            <a:gs pos="82001">
              <a:srgbClr val="B43E85"/>
            </a:gs>
            <a:gs pos="100000">
              <a:srgbClr val="F8B049"/>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Autofit/>
          </a:bodyPr>
          <a:lstStyle/>
          <a:p>
            <a:pPr eaLnBrk="1" fontAlgn="auto" hangingPunct="1">
              <a:spcAft>
                <a:spcPts val="0"/>
              </a:spcAft>
              <a:defRPr/>
            </a:pPr>
            <a:r>
              <a:rPr lang="th-TH" sz="4000" b="1" dirty="0" smtClean="0">
                <a:solidFill>
                  <a:srgbClr val="002060"/>
                </a:solidFill>
              </a:rPr>
              <a:t>แนวคิด  ทฤษฎี </a:t>
            </a:r>
            <a:r>
              <a:rPr lang="th-TH" sz="3500" b="1" dirty="0" smtClean="0">
                <a:solidFill>
                  <a:srgbClr val="002060"/>
                </a:solidFill>
              </a:rPr>
              <a:t> </a:t>
            </a:r>
            <a:r>
              <a:rPr lang="en-US" sz="3500" dirty="0" smtClean="0">
                <a:solidFill>
                  <a:srgbClr val="002060"/>
                </a:solidFill>
              </a:rPr>
              <a:t/>
            </a:r>
            <a:br>
              <a:rPr lang="en-US" sz="3500" dirty="0" smtClean="0">
                <a:solidFill>
                  <a:srgbClr val="002060"/>
                </a:solidFill>
              </a:rPr>
            </a:br>
            <a:endParaRPr lang="th-TH" sz="3500" dirty="0">
              <a:solidFill>
                <a:srgbClr val="002060"/>
              </a:solidFill>
            </a:endParaRPr>
          </a:p>
        </p:txBody>
      </p:sp>
      <p:sp>
        <p:nvSpPr>
          <p:cNvPr id="13315" name="ตัวยึดเนื้อหา 2"/>
          <p:cNvSpPr>
            <a:spLocks noGrp="1"/>
          </p:cNvSpPr>
          <p:nvPr>
            <p:ph sz="quarter" idx="1"/>
          </p:nvPr>
        </p:nvSpPr>
        <p:spPr>
          <a:xfrm>
            <a:off x="1143000" y="1447800"/>
            <a:ext cx="6629400" cy="4495800"/>
          </a:xfrm>
        </p:spPr>
        <p:txBody>
          <a:bodyPr/>
          <a:lstStyle/>
          <a:p>
            <a:r>
              <a:rPr lang="th-TH" sz="3600" smtClean="0"/>
              <a:t>แนวคิด ทฤษฎี  เกี่ยวกับนโยบายสาธารณะ</a:t>
            </a:r>
            <a:endParaRPr lang="en-US" sz="3600" smtClean="0">
              <a:cs typeface="KodchiangUPC" pitchFamily="18" charset="-34"/>
            </a:endParaRPr>
          </a:p>
          <a:p>
            <a:r>
              <a:rPr lang="th-TH" sz="3600" smtClean="0"/>
              <a:t>แนวคิด ทฤษฎี  เกี่ยวกับประสิทธิภาพ</a:t>
            </a:r>
            <a:endParaRPr lang="en-US" sz="3600" smtClean="0">
              <a:cs typeface="KodchiangUPC" pitchFamily="18" charset="-34"/>
            </a:endParaRPr>
          </a:p>
          <a:p>
            <a:r>
              <a:rPr lang="th-TH" sz="3600" smtClean="0"/>
              <a:t>แนวคิด ทฤษฎี  เกี่ยวกับความสามารถในการจัดการ</a:t>
            </a:r>
            <a:endParaRPr lang="en-US" sz="3600" smtClean="0">
              <a:cs typeface="KodchiangUPC" pitchFamily="18" charset="-34"/>
            </a:endParaRPr>
          </a:p>
          <a:p>
            <a:r>
              <a:rPr lang="th-TH" sz="3600" smtClean="0"/>
              <a:t>แนวคิด ทฤษฎี  เกี่ยวกับการมีส่วนร่วม</a:t>
            </a:r>
            <a:endParaRPr lang="en-US" sz="3600" smtClean="0">
              <a:cs typeface="KodchiangUPC" pitchFamily="18" charset="-34"/>
            </a:endParaRPr>
          </a:p>
          <a:p>
            <a:r>
              <a:rPr lang="th-TH" sz="3600" smtClean="0"/>
              <a:t>แนวคิด ทฤษฎี  เกี่ยวกับผู้นำ</a:t>
            </a:r>
            <a:endParaRPr lang="en-US" sz="3600" smtClean="0">
              <a:cs typeface="KodchiangUPC" pitchFamily="18" charset="-34"/>
            </a:endParaRPr>
          </a:p>
          <a:p>
            <a:r>
              <a:rPr lang="th-TH" sz="3600" smtClean="0"/>
              <a:t>ผลงานวิจัยที่เกี่ยวข้อง</a:t>
            </a:r>
            <a:endParaRPr lang="en-US" sz="3600" smtClean="0">
              <a:cs typeface="KodchiangUPC" pitchFamily="18" charset="-34"/>
            </a:endParaRPr>
          </a:p>
          <a:p>
            <a:pPr eaLnBrk="1" hangingPunct="1"/>
            <a:endParaRPr lang="th-TH" sz="3200" smtClean="0"/>
          </a:p>
        </p:txBody>
      </p:sp>
    </p:spTree>
    <p:custDataLst>
      <p:tags r:id="rId1"/>
    </p:custData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par>
                          <p:cTn id="8" fill="hold">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13315">
                                            <p:txEl>
                                              <p:pRg st="0" end="0"/>
                                            </p:txEl>
                                          </p:spTgt>
                                        </p:tgtEl>
                                        <p:attrNameLst>
                                          <p:attrName>style.visibility</p:attrName>
                                        </p:attrNameLst>
                                      </p:cBhvr>
                                      <p:to>
                                        <p:strVal val="visible"/>
                                      </p:to>
                                    </p:set>
                                    <p:animEffect transition="in" filter="diamond(in)">
                                      <p:cBhvr>
                                        <p:cTn id="11" dur="500"/>
                                        <p:tgtEl>
                                          <p:spTgt spid="13315">
                                            <p:txEl>
                                              <p:pRg st="0" end="0"/>
                                            </p:txEl>
                                          </p:spTgt>
                                        </p:tgtEl>
                                      </p:cBhvr>
                                    </p:animEffect>
                                  </p:childTnLst>
                                </p:cTn>
                              </p:par>
                            </p:childTnLst>
                          </p:cTn>
                        </p:par>
                        <p:par>
                          <p:cTn id="12" fill="hold">
                            <p:stCondLst>
                              <p:cond delay="2500"/>
                            </p:stCondLst>
                            <p:childTnLst>
                              <p:par>
                                <p:cTn id="13" presetID="8" presetClass="entr" presetSubtype="16" fill="hold" grpId="0" nodeType="afterEffect">
                                  <p:stCondLst>
                                    <p:cond delay="0"/>
                                  </p:stCondLst>
                                  <p:childTnLst>
                                    <p:set>
                                      <p:cBhvr>
                                        <p:cTn id="14" dur="1" fill="hold">
                                          <p:stCondLst>
                                            <p:cond delay="0"/>
                                          </p:stCondLst>
                                        </p:cTn>
                                        <p:tgtEl>
                                          <p:spTgt spid="13315">
                                            <p:txEl>
                                              <p:pRg st="1" end="1"/>
                                            </p:txEl>
                                          </p:spTgt>
                                        </p:tgtEl>
                                        <p:attrNameLst>
                                          <p:attrName>style.visibility</p:attrName>
                                        </p:attrNameLst>
                                      </p:cBhvr>
                                      <p:to>
                                        <p:strVal val="visible"/>
                                      </p:to>
                                    </p:set>
                                    <p:animEffect transition="in" filter="diamond(in)">
                                      <p:cBhvr>
                                        <p:cTn id="15" dur="500"/>
                                        <p:tgtEl>
                                          <p:spTgt spid="13315">
                                            <p:txEl>
                                              <p:pRg st="1" end="1"/>
                                            </p:txEl>
                                          </p:spTgt>
                                        </p:tgtEl>
                                      </p:cBhvr>
                                    </p:animEffect>
                                  </p:childTnLst>
                                </p:cTn>
                              </p:par>
                            </p:childTnLst>
                          </p:cTn>
                        </p:par>
                        <p:par>
                          <p:cTn id="16" fill="hold">
                            <p:stCondLst>
                              <p:cond delay="3000"/>
                            </p:stCondLst>
                            <p:childTnLst>
                              <p:par>
                                <p:cTn id="17" presetID="8" presetClass="entr" presetSubtype="16" fill="hold" grpId="0" nodeType="after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Effect transition="in" filter="diamond(in)">
                                      <p:cBhvr>
                                        <p:cTn id="19" dur="500"/>
                                        <p:tgtEl>
                                          <p:spTgt spid="13315">
                                            <p:txEl>
                                              <p:pRg st="2" end="2"/>
                                            </p:txEl>
                                          </p:spTgt>
                                        </p:tgtEl>
                                      </p:cBhvr>
                                    </p:animEffect>
                                  </p:childTnLst>
                                </p:cTn>
                              </p:par>
                            </p:childTnLst>
                          </p:cTn>
                        </p:par>
                        <p:par>
                          <p:cTn id="20" fill="hold">
                            <p:stCondLst>
                              <p:cond delay="3500"/>
                            </p:stCondLst>
                            <p:childTnLst>
                              <p:par>
                                <p:cTn id="21" presetID="8" presetClass="entr" presetSubtype="16" fill="hold" grpId="0" nodeType="afterEffect">
                                  <p:stCondLst>
                                    <p:cond delay="0"/>
                                  </p:stCondLst>
                                  <p:childTnLst>
                                    <p:set>
                                      <p:cBhvr>
                                        <p:cTn id="22" dur="1" fill="hold">
                                          <p:stCondLst>
                                            <p:cond delay="0"/>
                                          </p:stCondLst>
                                        </p:cTn>
                                        <p:tgtEl>
                                          <p:spTgt spid="13315">
                                            <p:txEl>
                                              <p:pRg st="3" end="3"/>
                                            </p:txEl>
                                          </p:spTgt>
                                        </p:tgtEl>
                                        <p:attrNameLst>
                                          <p:attrName>style.visibility</p:attrName>
                                        </p:attrNameLst>
                                      </p:cBhvr>
                                      <p:to>
                                        <p:strVal val="visible"/>
                                      </p:to>
                                    </p:set>
                                    <p:animEffect transition="in" filter="diamond(in)">
                                      <p:cBhvr>
                                        <p:cTn id="23" dur="500"/>
                                        <p:tgtEl>
                                          <p:spTgt spid="13315">
                                            <p:txEl>
                                              <p:pRg st="3" end="3"/>
                                            </p:txEl>
                                          </p:spTgt>
                                        </p:tgtEl>
                                      </p:cBhvr>
                                    </p:animEffect>
                                  </p:childTnLst>
                                </p:cTn>
                              </p:par>
                            </p:childTnLst>
                          </p:cTn>
                        </p:par>
                        <p:par>
                          <p:cTn id="24" fill="hold">
                            <p:stCondLst>
                              <p:cond delay="4000"/>
                            </p:stCondLst>
                            <p:childTnLst>
                              <p:par>
                                <p:cTn id="25" presetID="8" presetClass="entr" presetSubtype="16" fill="hold" grpId="0" nodeType="afterEffect">
                                  <p:stCondLst>
                                    <p:cond delay="0"/>
                                  </p:stCondLst>
                                  <p:childTnLst>
                                    <p:set>
                                      <p:cBhvr>
                                        <p:cTn id="26" dur="1" fill="hold">
                                          <p:stCondLst>
                                            <p:cond delay="0"/>
                                          </p:stCondLst>
                                        </p:cTn>
                                        <p:tgtEl>
                                          <p:spTgt spid="13315">
                                            <p:txEl>
                                              <p:pRg st="4" end="4"/>
                                            </p:txEl>
                                          </p:spTgt>
                                        </p:tgtEl>
                                        <p:attrNameLst>
                                          <p:attrName>style.visibility</p:attrName>
                                        </p:attrNameLst>
                                      </p:cBhvr>
                                      <p:to>
                                        <p:strVal val="visible"/>
                                      </p:to>
                                    </p:set>
                                    <p:animEffect transition="in" filter="diamond(in)">
                                      <p:cBhvr>
                                        <p:cTn id="27" dur="500"/>
                                        <p:tgtEl>
                                          <p:spTgt spid="13315">
                                            <p:txEl>
                                              <p:pRg st="4" end="4"/>
                                            </p:txEl>
                                          </p:spTgt>
                                        </p:tgtEl>
                                      </p:cBhvr>
                                    </p:animEffect>
                                  </p:childTnLst>
                                </p:cTn>
                              </p:par>
                            </p:childTnLst>
                          </p:cTn>
                        </p:par>
                        <p:par>
                          <p:cTn id="28" fill="hold">
                            <p:stCondLst>
                              <p:cond delay="4500"/>
                            </p:stCondLst>
                            <p:childTnLst>
                              <p:par>
                                <p:cTn id="29" presetID="8" presetClass="entr" presetSubtype="16" fill="hold" grpId="0" nodeType="afterEffect">
                                  <p:stCondLst>
                                    <p:cond delay="0"/>
                                  </p:stCondLst>
                                  <p:childTnLst>
                                    <p:set>
                                      <p:cBhvr>
                                        <p:cTn id="30" dur="1" fill="hold">
                                          <p:stCondLst>
                                            <p:cond delay="0"/>
                                          </p:stCondLst>
                                        </p:cTn>
                                        <p:tgtEl>
                                          <p:spTgt spid="13315">
                                            <p:txEl>
                                              <p:pRg st="5" end="5"/>
                                            </p:txEl>
                                          </p:spTgt>
                                        </p:tgtEl>
                                        <p:attrNameLst>
                                          <p:attrName>style.visibility</p:attrName>
                                        </p:attrNameLst>
                                      </p:cBhvr>
                                      <p:to>
                                        <p:strVal val="visible"/>
                                      </p:to>
                                    </p:set>
                                    <p:animEffect transition="in" filter="diamond(in)">
                                      <p:cBhvr>
                                        <p:cTn id="31" dur="500"/>
                                        <p:tgtEl>
                                          <p:spTgt spid="133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31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rgbClr val="FFC000"/>
            </a:gs>
            <a:gs pos="13000">
              <a:srgbClr val="F8B049"/>
            </a:gs>
            <a:gs pos="21001">
              <a:srgbClr val="F8B049"/>
            </a:gs>
            <a:gs pos="63000">
              <a:srgbClr val="FEE7F2"/>
            </a:gs>
            <a:gs pos="67000">
              <a:srgbClr val="F952A0"/>
            </a:gs>
            <a:gs pos="69000">
              <a:srgbClr val="C50849"/>
            </a:gs>
            <a:gs pos="82001">
              <a:srgbClr val="B43E85"/>
            </a:gs>
            <a:gs pos="100000">
              <a:srgbClr val="F8B049"/>
            </a:gs>
          </a:gsLst>
          <a:lin ang="16200000"/>
        </a:gradFill>
        <a:effectLst/>
      </p:bgPr>
    </p:bg>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273050"/>
            <a:ext cx="7543800" cy="869950"/>
          </a:xfrm>
        </p:spPr>
        <p:txBody>
          <a:bodyPr/>
          <a:lstStyle/>
          <a:p>
            <a:pPr eaLnBrk="1" fontAlgn="auto" hangingPunct="1">
              <a:spcAft>
                <a:spcPts val="0"/>
              </a:spcAft>
              <a:defRPr/>
            </a:pPr>
            <a:r>
              <a:rPr lang="th-TH" sz="3500" b="1" dirty="0" smtClean="0">
                <a:solidFill>
                  <a:schemeClr val="accent4">
                    <a:lumMod val="50000"/>
                  </a:schemeClr>
                </a:solidFill>
              </a:rPr>
              <a:t>กรอบแนวคิด  และวิธีการศึกษา</a:t>
            </a:r>
            <a:endParaRPr lang="th-TH" sz="3500" dirty="0">
              <a:solidFill>
                <a:schemeClr val="accent4">
                  <a:lumMod val="50000"/>
                </a:schemeClr>
              </a:solidFill>
            </a:endParaRPr>
          </a:p>
        </p:txBody>
      </p:sp>
      <p:sp>
        <p:nvSpPr>
          <p:cNvPr id="14341" name="ตัวยึดข้อความ 3"/>
          <p:cNvSpPr>
            <a:spLocks noGrp="1"/>
          </p:cNvSpPr>
          <p:nvPr>
            <p:ph type="body" sz="quarter" idx="1"/>
          </p:nvPr>
        </p:nvSpPr>
        <p:spPr>
          <a:xfrm>
            <a:off x="457200" y="1371600"/>
            <a:ext cx="3657600" cy="857250"/>
          </a:xfrm>
          <a:noFill/>
        </p:spPr>
        <p:txBody>
          <a:bodyPr/>
          <a:lstStyle/>
          <a:p>
            <a:pPr eaLnBrk="1" hangingPunct="1">
              <a:defRPr/>
            </a:pPr>
            <a:r>
              <a:rPr lang="th-TH" dirty="0" smtClean="0">
                <a:solidFill>
                  <a:schemeClr val="accent4">
                    <a:lumMod val="75000"/>
                  </a:schemeClr>
                </a:solidFill>
              </a:rPr>
              <a:t>                    </a:t>
            </a:r>
            <a:r>
              <a:rPr lang="th-TH" sz="3200" dirty="0" smtClean="0">
                <a:solidFill>
                  <a:schemeClr val="accent4">
                    <a:lumMod val="50000"/>
                  </a:schemeClr>
                </a:solidFill>
              </a:rPr>
              <a:t>ตัวแปรอิสระ </a:t>
            </a:r>
          </a:p>
          <a:p>
            <a:pPr eaLnBrk="1" hangingPunct="1">
              <a:defRPr/>
            </a:pPr>
            <a:r>
              <a:rPr lang="en-US" dirty="0" smtClean="0">
                <a:solidFill>
                  <a:schemeClr val="accent4">
                    <a:lumMod val="50000"/>
                  </a:schemeClr>
                </a:solidFill>
                <a:cs typeface="KodchiangUPC" pitchFamily="18" charset="-34"/>
              </a:rPr>
              <a:t>  (Independent Variable)</a:t>
            </a:r>
            <a:endParaRPr lang="th-TH" dirty="0" smtClean="0">
              <a:solidFill>
                <a:schemeClr val="accent4">
                  <a:lumMod val="50000"/>
                </a:schemeClr>
              </a:solidFill>
            </a:endParaRPr>
          </a:p>
        </p:txBody>
      </p:sp>
      <p:sp>
        <p:nvSpPr>
          <p:cNvPr id="14342" name="ตัวยึดข้อความ 4"/>
          <p:cNvSpPr>
            <a:spLocks noGrp="1"/>
          </p:cNvSpPr>
          <p:nvPr>
            <p:ph type="body" sz="quarter" idx="3"/>
          </p:nvPr>
        </p:nvSpPr>
        <p:spPr>
          <a:xfrm>
            <a:off x="5105400" y="1371600"/>
            <a:ext cx="3657600" cy="887413"/>
          </a:xfrm>
          <a:noFill/>
        </p:spPr>
        <p:txBody>
          <a:bodyPr/>
          <a:lstStyle/>
          <a:p>
            <a:pPr eaLnBrk="1" hangingPunct="1">
              <a:defRPr/>
            </a:pPr>
            <a:r>
              <a:rPr lang="th-TH" dirty="0" smtClean="0">
                <a:solidFill>
                  <a:schemeClr val="accent4">
                    <a:lumMod val="50000"/>
                  </a:schemeClr>
                </a:solidFill>
              </a:rPr>
              <a:t>                      </a:t>
            </a:r>
            <a:r>
              <a:rPr lang="th-TH" sz="3200" dirty="0" smtClean="0">
                <a:solidFill>
                  <a:schemeClr val="accent4">
                    <a:lumMod val="50000"/>
                  </a:schemeClr>
                </a:solidFill>
              </a:rPr>
              <a:t>ตัวแปรตาม</a:t>
            </a:r>
          </a:p>
          <a:p>
            <a:pPr eaLnBrk="1" hangingPunct="1">
              <a:defRPr/>
            </a:pPr>
            <a:r>
              <a:rPr lang="en-US" dirty="0" smtClean="0">
                <a:solidFill>
                  <a:schemeClr val="accent4">
                    <a:lumMod val="50000"/>
                  </a:schemeClr>
                </a:solidFill>
                <a:cs typeface="KodchiangUPC" pitchFamily="18" charset="-34"/>
              </a:rPr>
              <a:t>      (Dependent Variable)</a:t>
            </a:r>
            <a:endParaRPr lang="th-TH" dirty="0" smtClean="0">
              <a:solidFill>
                <a:schemeClr val="accent4">
                  <a:lumMod val="50000"/>
                </a:schemeClr>
              </a:solidFill>
            </a:endParaRPr>
          </a:p>
        </p:txBody>
      </p:sp>
      <p:sp>
        <p:nvSpPr>
          <p:cNvPr id="7" name="ลูกศรขวา 6"/>
          <p:cNvSpPr/>
          <p:nvPr/>
        </p:nvSpPr>
        <p:spPr>
          <a:xfrm>
            <a:off x="4038600" y="3962400"/>
            <a:ext cx="533400" cy="484188"/>
          </a:xfrm>
          <a:prstGeom prst="rightArrow">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h-TH" dirty="0"/>
              <a:t>      </a:t>
            </a:r>
          </a:p>
        </p:txBody>
      </p:sp>
      <p:sp>
        <p:nvSpPr>
          <p:cNvPr id="15366" name="ตัวยึดเนื้อหา 7"/>
          <p:cNvSpPr>
            <a:spLocks noGrp="1"/>
          </p:cNvSpPr>
          <p:nvPr>
            <p:ph sz="quarter" idx="2"/>
          </p:nvPr>
        </p:nvSpPr>
        <p:spPr>
          <a:xfrm>
            <a:off x="228600" y="2438400"/>
            <a:ext cx="3657600" cy="3810000"/>
          </a:xfrm>
          <a:ln w="25400">
            <a:solidFill>
              <a:schemeClr val="tx1">
                <a:alpha val="63921"/>
              </a:schemeClr>
            </a:solidFill>
          </a:ln>
        </p:spPr>
        <p:txBody>
          <a:bodyPr/>
          <a:lstStyle/>
          <a:p>
            <a:pPr>
              <a:buFont typeface="Wingdings" pitchFamily="2" charset="2"/>
              <a:buNone/>
            </a:pPr>
            <a:r>
              <a:rPr lang="en-US" smtClean="0">
                <a:cs typeface="KodchiangUPC" pitchFamily="18" charset="-34"/>
              </a:rPr>
              <a:t>1</a:t>
            </a:r>
            <a:r>
              <a:rPr lang="en-US" sz="2800" smtClean="0">
                <a:cs typeface="KodchiangUPC" pitchFamily="18" charset="-34"/>
              </a:rPr>
              <a:t>. </a:t>
            </a:r>
            <a:r>
              <a:rPr lang="th-TH" sz="2800" smtClean="0"/>
              <a:t>ปัจจัยส่วนบุคคล</a:t>
            </a:r>
            <a:endParaRPr lang="en-US" sz="2800" smtClean="0">
              <a:cs typeface="KodchiangUPC" pitchFamily="18" charset="-34"/>
            </a:endParaRPr>
          </a:p>
          <a:p>
            <a:pPr>
              <a:buFont typeface="Wingdings" pitchFamily="2" charset="2"/>
              <a:buNone/>
            </a:pPr>
            <a:r>
              <a:rPr lang="th-TH" smtClean="0"/>
              <a:t>     เพศ   อายุ    ระดับการศึกษา</a:t>
            </a:r>
            <a:endParaRPr lang="en-US" smtClean="0">
              <a:cs typeface="KodchiangUPC" pitchFamily="18" charset="-34"/>
            </a:endParaRPr>
          </a:p>
          <a:p>
            <a:pPr>
              <a:buFont typeface="Wingdings" pitchFamily="2" charset="2"/>
              <a:buNone/>
            </a:pPr>
            <a:r>
              <a:rPr lang="th-TH" smtClean="0"/>
              <a:t>     อาชีพ     รายได้</a:t>
            </a:r>
            <a:endParaRPr lang="en-US" smtClean="0">
              <a:cs typeface="KodchiangUPC" pitchFamily="18" charset="-34"/>
            </a:endParaRPr>
          </a:p>
          <a:p>
            <a:pPr>
              <a:buFont typeface="Wingdings" pitchFamily="2" charset="2"/>
              <a:buNone/>
            </a:pPr>
            <a:r>
              <a:rPr lang="en-US" smtClean="0">
                <a:cs typeface="KodchiangUPC" pitchFamily="18" charset="-34"/>
              </a:rPr>
              <a:t>2.  </a:t>
            </a:r>
            <a:r>
              <a:rPr lang="th-TH" sz="2800" smtClean="0"/>
              <a:t>ปัจจัยด้านการให้บริการ</a:t>
            </a:r>
            <a:endParaRPr lang="en-US" sz="2800" smtClean="0">
              <a:cs typeface="KodchiangUPC" pitchFamily="18" charset="-34"/>
            </a:endParaRPr>
          </a:p>
          <a:p>
            <a:pPr>
              <a:buFont typeface="Wingdings" pitchFamily="2" charset="2"/>
              <a:buNone/>
            </a:pPr>
            <a:r>
              <a:rPr lang="th-TH" smtClean="0"/>
              <a:t>	ระบบการให้บริการที่ดี</a:t>
            </a:r>
            <a:endParaRPr lang="en-US" smtClean="0">
              <a:cs typeface="KodchiangUPC" pitchFamily="18" charset="-34"/>
            </a:endParaRPr>
          </a:p>
          <a:p>
            <a:pPr>
              <a:buFont typeface="Wingdings" pitchFamily="2" charset="2"/>
              <a:buNone/>
            </a:pPr>
            <a:r>
              <a:rPr lang="th-TH" smtClean="0"/>
              <a:t>	บุคลากรผู้ให้บริการที่ดี</a:t>
            </a:r>
            <a:endParaRPr lang="en-US" smtClean="0">
              <a:cs typeface="KodchiangUPC" pitchFamily="18" charset="-34"/>
            </a:endParaRPr>
          </a:p>
          <a:p>
            <a:pPr>
              <a:buFont typeface="Wingdings" pitchFamily="2" charset="2"/>
              <a:buNone/>
            </a:pPr>
            <a:r>
              <a:rPr lang="th-TH" smtClean="0"/>
              <a:t>	สถานที่รับบริการที่ดี</a:t>
            </a:r>
            <a:endParaRPr lang="en-US" smtClean="0">
              <a:cs typeface="KodchiangUPC" pitchFamily="18" charset="-34"/>
            </a:endParaRPr>
          </a:p>
          <a:p>
            <a:pPr>
              <a:buFont typeface="Wingdings" pitchFamily="2" charset="2"/>
              <a:buNone/>
            </a:pPr>
            <a:r>
              <a:rPr lang="th-TH" smtClean="0"/>
              <a:t>	การประชาสัมพันธ์ที่ดี</a:t>
            </a:r>
            <a:endParaRPr lang="en-US" smtClean="0">
              <a:cs typeface="KodchiangUPC" pitchFamily="18" charset="-34"/>
            </a:endParaRPr>
          </a:p>
          <a:p>
            <a:endParaRPr lang="en-US" smtClean="0">
              <a:cs typeface="KodchiangUPC" pitchFamily="18" charset="-34"/>
            </a:endParaRPr>
          </a:p>
          <a:p>
            <a:endParaRPr lang="th-TH" smtClean="0"/>
          </a:p>
        </p:txBody>
      </p:sp>
      <p:sp>
        <p:nvSpPr>
          <p:cNvPr id="15367" name="Text Box 8"/>
          <p:cNvSpPr>
            <a:spLocks noGrp="1" noChangeArrowheads="1"/>
          </p:cNvSpPr>
          <p:nvPr>
            <p:ph sz="quarter" idx="4"/>
          </p:nvPr>
        </p:nvSpPr>
        <p:spPr>
          <a:xfrm>
            <a:off x="4648200" y="3276600"/>
            <a:ext cx="4267200" cy="2057400"/>
          </a:xfrm>
          <a:ln w="25400">
            <a:solidFill>
              <a:schemeClr val="tx1"/>
            </a:solidFill>
          </a:ln>
        </p:spPr>
        <p:txBody>
          <a:bodyPr/>
          <a:lstStyle/>
          <a:p>
            <a:pPr marL="0" indent="0" algn="ctr" eaLnBrk="1" hangingPunct="1">
              <a:spcBef>
                <a:spcPct val="0"/>
              </a:spcBef>
              <a:spcAft>
                <a:spcPts val="1000"/>
              </a:spcAft>
              <a:buClrTx/>
              <a:buSzTx/>
              <a:buFontTx/>
              <a:buNone/>
            </a:pPr>
            <a:r>
              <a:rPr lang="th-TH" sz="2600" smtClean="0">
                <a:latin typeface="KodchiangUPC" pitchFamily="18" charset="-34"/>
                <a:cs typeface="Angsana New" pitchFamily="18" charset="-34"/>
              </a:rPr>
              <a:t>ความพึงพอใจของประชาชนในการรับบริการเฉพาะงานบัตรประจำตัวประชาชน</a:t>
            </a:r>
            <a:endParaRPr lang="en-US" sz="2600" smtClean="0">
              <a:latin typeface="KodchiangUPC" pitchFamily="18" charset="-34"/>
              <a:cs typeface="Angsana New" pitchFamily="18" charset="-34"/>
            </a:endParaRPr>
          </a:p>
          <a:p>
            <a:pPr marL="0" indent="0" eaLnBrk="1" hangingPunct="1">
              <a:spcBef>
                <a:spcPct val="0"/>
              </a:spcBef>
              <a:spcAft>
                <a:spcPts val="1000"/>
              </a:spcAft>
              <a:buClrTx/>
              <a:buSzTx/>
              <a:buFontTx/>
              <a:buNone/>
            </a:pPr>
            <a:r>
              <a:rPr lang="th-TH" sz="2600" smtClean="0">
                <a:latin typeface="KodchiangUPC" pitchFamily="18" charset="-34"/>
                <a:cs typeface="Angsana New" pitchFamily="18" charset="-34"/>
              </a:rPr>
              <a:t>กรณีศึกษา </a:t>
            </a:r>
            <a:r>
              <a:rPr lang="en-US" sz="2600" smtClean="0">
                <a:latin typeface="KodchiangUPC" pitchFamily="18" charset="-34"/>
                <a:cs typeface="Angsana New" pitchFamily="18" charset="-34"/>
              </a:rPr>
              <a:t>: </a:t>
            </a:r>
            <a:r>
              <a:rPr lang="th-TH" sz="2600" smtClean="0">
                <a:latin typeface="KodchiangUPC" pitchFamily="18" charset="-34"/>
                <a:cs typeface="Angsana New" pitchFamily="18" charset="-34"/>
              </a:rPr>
              <a:t>สำนักทะเบียนอำเภอเมือง </a:t>
            </a:r>
          </a:p>
          <a:p>
            <a:pPr marL="0" indent="0" eaLnBrk="1" hangingPunct="1">
              <a:spcBef>
                <a:spcPct val="0"/>
              </a:spcBef>
              <a:spcAft>
                <a:spcPts val="1000"/>
              </a:spcAft>
              <a:buClrTx/>
              <a:buSzTx/>
              <a:buFontTx/>
              <a:buNone/>
            </a:pPr>
            <a:r>
              <a:rPr lang="th-TH" sz="2600" smtClean="0">
                <a:latin typeface="KodchiangUPC" pitchFamily="18" charset="-34"/>
                <a:cs typeface="Angsana New" pitchFamily="18" charset="-34"/>
              </a:rPr>
              <a:t>                    นครปฐม  จังหวัดนครปฐม</a:t>
            </a:r>
            <a:endParaRPr lang="en-US" sz="2600" smtClean="0">
              <a:latin typeface="KodchiangUPC" pitchFamily="18" charset="-34"/>
              <a:cs typeface="Angsana New" pitchFamily="18" charset="-34"/>
            </a:endParaRPr>
          </a:p>
          <a:p>
            <a:pPr marL="0" indent="0" eaLnBrk="1" hangingPunct="1">
              <a:spcBef>
                <a:spcPct val="0"/>
              </a:spcBef>
              <a:buClrTx/>
              <a:buSzTx/>
              <a:buFontTx/>
              <a:buNone/>
            </a:pPr>
            <a:endParaRPr lang="th-TH" sz="2600" smtClean="0">
              <a:latin typeface="KodchiangUPC" pitchFamily="18" charset="-34"/>
            </a:endParaRPr>
          </a:p>
        </p:txBody>
      </p:sp>
    </p:spTree>
    <p:custDataLst>
      <p:tags r:id="rId1"/>
    </p:custData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4341">
                                            <p:txEl>
                                              <p:pRg st="0" end="0"/>
                                            </p:txEl>
                                          </p:spTgt>
                                        </p:tgtEl>
                                        <p:attrNameLst>
                                          <p:attrName>style.visibility</p:attrName>
                                        </p:attrNameLst>
                                      </p:cBhvr>
                                      <p:to>
                                        <p:strVal val="visible"/>
                                      </p:to>
                                    </p:set>
                                    <p:anim calcmode="lin" valueType="num">
                                      <p:cBhvr additive="base">
                                        <p:cTn id="7" dur="500" fill="hold"/>
                                        <p:tgtEl>
                                          <p:spTgt spid="1434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4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4341">
                                            <p:txEl>
                                              <p:pRg st="1" end="1"/>
                                            </p:txEl>
                                          </p:spTgt>
                                        </p:tgtEl>
                                        <p:attrNameLst>
                                          <p:attrName>style.visibility</p:attrName>
                                        </p:attrNameLst>
                                      </p:cBhvr>
                                      <p:to>
                                        <p:strVal val="visible"/>
                                      </p:to>
                                    </p:set>
                                    <p:anim calcmode="lin" valueType="num">
                                      <p:cBhvr additive="base">
                                        <p:cTn id="11" dur="500" fill="hold"/>
                                        <p:tgtEl>
                                          <p:spTgt spid="14341">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4341">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4342">
                                            <p:txEl>
                                              <p:pRg st="0" end="0"/>
                                            </p:txEl>
                                          </p:spTgt>
                                        </p:tgtEl>
                                        <p:attrNameLst>
                                          <p:attrName>style.visibility</p:attrName>
                                        </p:attrNameLst>
                                      </p:cBhvr>
                                      <p:to>
                                        <p:strVal val="visible"/>
                                      </p:to>
                                    </p:set>
                                    <p:anim calcmode="lin" valueType="num">
                                      <p:cBhvr additive="base">
                                        <p:cTn id="15" dur="500" fill="hold"/>
                                        <p:tgtEl>
                                          <p:spTgt spid="14342">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4342">
                                            <p:txEl>
                                              <p:pRg st="0" end="0"/>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4342">
                                            <p:txEl>
                                              <p:pRg st="1" end="1"/>
                                            </p:txEl>
                                          </p:spTgt>
                                        </p:tgtEl>
                                        <p:attrNameLst>
                                          <p:attrName>style.visibility</p:attrName>
                                        </p:attrNameLst>
                                      </p:cBhvr>
                                      <p:to>
                                        <p:strVal val="visible"/>
                                      </p:to>
                                    </p:set>
                                    <p:anim calcmode="lin" valueType="num">
                                      <p:cBhvr additive="base">
                                        <p:cTn id="19" dur="500" fill="hold"/>
                                        <p:tgtEl>
                                          <p:spTgt spid="14342">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4342">
                                            <p:txEl>
                                              <p:pRg st="1" end="1"/>
                                            </p:txEl>
                                          </p:spTgt>
                                        </p:tgtEl>
                                        <p:attrNameLst>
                                          <p:attrName>ppt_y</p:attrName>
                                        </p:attrNameLst>
                                      </p:cBhvr>
                                      <p:tavLst>
                                        <p:tav tm="0">
                                          <p:val>
                                            <p:strVal val="#ppt_y"/>
                                          </p:val>
                                        </p:tav>
                                        <p:tav tm="100000">
                                          <p:val>
                                            <p:strVal val="#ppt_y"/>
                                          </p:val>
                                        </p:tav>
                                      </p:tavLst>
                                    </p:anim>
                                  </p:childTnLst>
                                </p:cTn>
                              </p:par>
                              <p:par>
                                <p:cTn id="21" presetID="6" presetClass="entr" presetSubtype="16"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circle(in)">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build="p"/>
      <p:bldP spid="14342" grpId="0" build="p"/>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5E9EFF"/>
            </a:gs>
            <a:gs pos="39999">
              <a:srgbClr val="85C2FF"/>
            </a:gs>
            <a:gs pos="70000">
              <a:srgbClr val="C4D6EB"/>
            </a:gs>
            <a:gs pos="100000">
              <a:srgbClr val="FFEBFA"/>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7" name="ชื่อเรื่อง 6"/>
          <p:cNvSpPr>
            <a:spLocks noGrp="1"/>
          </p:cNvSpPr>
          <p:nvPr>
            <p:ph type="title"/>
          </p:nvPr>
        </p:nvSpPr>
        <p:spPr>
          <a:xfrm>
            <a:off x="381000" y="457200"/>
            <a:ext cx="6629400" cy="685800"/>
          </a:xfrm>
        </p:spPr>
        <p:txBody>
          <a:bodyPr/>
          <a:lstStyle/>
          <a:p>
            <a:pPr eaLnBrk="1" fontAlgn="auto" hangingPunct="1">
              <a:spcAft>
                <a:spcPts val="0"/>
              </a:spcAft>
              <a:defRPr/>
            </a:pPr>
            <a:r>
              <a:rPr lang="th-TH" sz="3500" b="1" dirty="0" smtClean="0">
                <a:solidFill>
                  <a:srgbClr val="C00000"/>
                </a:solidFill>
              </a:rPr>
              <a:t>สมมติฐานการศึกษา</a:t>
            </a:r>
            <a:endParaRPr lang="th-TH" dirty="0">
              <a:solidFill>
                <a:srgbClr val="C00000"/>
              </a:solidFill>
            </a:endParaRPr>
          </a:p>
        </p:txBody>
      </p:sp>
      <p:sp>
        <p:nvSpPr>
          <p:cNvPr id="15363" name="สี่เหลี่ยมผืนผ้า 8"/>
          <p:cNvSpPr>
            <a:spLocks noChangeArrowheads="1"/>
          </p:cNvSpPr>
          <p:nvPr/>
        </p:nvSpPr>
        <p:spPr bwMode="auto">
          <a:xfrm>
            <a:off x="0" y="1524000"/>
            <a:ext cx="9144000" cy="3970338"/>
          </a:xfrm>
          <a:prstGeom prst="rect">
            <a:avLst/>
          </a:prstGeom>
          <a:noFill/>
          <a:ln w="9525">
            <a:noFill/>
            <a:miter lim="800000"/>
            <a:headEnd/>
            <a:tailEnd/>
          </a:ln>
        </p:spPr>
        <p:txBody>
          <a:bodyPr>
            <a:spAutoFit/>
          </a:bodyPr>
          <a:lstStyle/>
          <a:p>
            <a:r>
              <a:rPr lang="th-TH" b="1">
                <a:solidFill>
                  <a:srgbClr val="C00000"/>
                </a:solidFill>
                <a:latin typeface="KodchiangUPC" pitchFamily="18" charset="-34"/>
                <a:ea typeface="Times New Roman" pitchFamily="18" charset="0"/>
                <a:cs typeface="KodchiangUPC" pitchFamily="18" charset="-34"/>
              </a:rPr>
              <a:t>สมมติฐานที่ 1 </a:t>
            </a:r>
            <a:r>
              <a:rPr lang="th-TH">
                <a:latin typeface="KodchiangUPC" pitchFamily="18" charset="-34"/>
                <a:ea typeface="Times New Roman" pitchFamily="18" charset="0"/>
                <a:cs typeface="KodchiangUPC" pitchFamily="18" charset="-34"/>
              </a:rPr>
              <a:t>ระบบการให้บริการที่ดี มีความสัมพันธ์ต่อความพึงพอใจของประชาชนผู้มารับ</a:t>
            </a:r>
          </a:p>
          <a:p>
            <a:r>
              <a:rPr lang="th-TH">
                <a:latin typeface="KodchiangUPC" pitchFamily="18" charset="-34"/>
                <a:ea typeface="Times New Roman" pitchFamily="18" charset="0"/>
                <a:cs typeface="KodchiangUPC" pitchFamily="18" charset="-34"/>
              </a:rPr>
              <a:t>                 บริการงานบัตรประจำตัวประชาชน ณ ที่ว่าการอำเภอเมืองนครปฐม จังหวัดนครปฐม</a:t>
            </a:r>
            <a:endParaRPr lang="en-US">
              <a:latin typeface="KodchiangUPC" pitchFamily="18" charset="-34"/>
              <a:ea typeface="Times New Roman" pitchFamily="18" charset="0"/>
              <a:cs typeface="KodchiangUPC" pitchFamily="18" charset="-34"/>
            </a:endParaRPr>
          </a:p>
          <a:p>
            <a:r>
              <a:rPr lang="th-TH" b="1">
                <a:solidFill>
                  <a:srgbClr val="C00000"/>
                </a:solidFill>
                <a:latin typeface="KodchiangUPC" pitchFamily="18" charset="-34"/>
                <a:ea typeface="Times New Roman" pitchFamily="18" charset="0"/>
                <a:cs typeface="KodchiangUPC" pitchFamily="18" charset="-34"/>
              </a:rPr>
              <a:t>สมมติฐานที่ 2 </a:t>
            </a:r>
            <a:r>
              <a:rPr lang="th-TH">
                <a:latin typeface="KodchiangUPC" pitchFamily="18" charset="-34"/>
                <a:ea typeface="Times New Roman" pitchFamily="18" charset="0"/>
                <a:cs typeface="KodchiangUPC" pitchFamily="18" charset="-34"/>
              </a:rPr>
              <a:t>บุคลากรผู้ให้บริการที่ดี มีความสัมพันธ์ต่อความพึงพอใจของประชาชนผู้มารับ</a:t>
            </a:r>
          </a:p>
          <a:p>
            <a:r>
              <a:rPr lang="th-TH">
                <a:latin typeface="KodchiangUPC" pitchFamily="18" charset="-34"/>
                <a:ea typeface="Times New Roman" pitchFamily="18" charset="0"/>
                <a:cs typeface="KodchiangUPC" pitchFamily="18" charset="-34"/>
              </a:rPr>
              <a:t>                 บริการงานบัตรประจำตัวประชาชน ณ ที่ว่าการอำเภอเมืองนครปฐม จังหวัดนครปฐม</a:t>
            </a:r>
            <a:endParaRPr lang="en-US">
              <a:latin typeface="KodchiangUPC" pitchFamily="18" charset="-34"/>
              <a:ea typeface="Times New Roman" pitchFamily="18" charset="0"/>
              <a:cs typeface="KodchiangUPC" pitchFamily="18" charset="-34"/>
            </a:endParaRPr>
          </a:p>
          <a:p>
            <a:r>
              <a:rPr lang="th-TH" b="1">
                <a:solidFill>
                  <a:srgbClr val="C00000"/>
                </a:solidFill>
                <a:latin typeface="KodchiangUPC" pitchFamily="18" charset="-34"/>
                <a:ea typeface="Times New Roman" pitchFamily="18" charset="0"/>
                <a:cs typeface="KodchiangUPC" pitchFamily="18" charset="-34"/>
              </a:rPr>
              <a:t>สมมติฐานที่ 3 </a:t>
            </a:r>
            <a:r>
              <a:rPr lang="th-TH">
                <a:latin typeface="KodchiangUPC" pitchFamily="18" charset="-34"/>
                <a:ea typeface="Times New Roman" pitchFamily="18" charset="0"/>
                <a:cs typeface="KodchiangUPC" pitchFamily="18" charset="-34"/>
              </a:rPr>
              <a:t>สถานที่ให้บริการที่ดี มีความสัมพันธ์ต่อความพึงพอใจของประชาชนผู้มารับบริการ</a:t>
            </a:r>
          </a:p>
          <a:p>
            <a:r>
              <a:rPr lang="th-TH">
                <a:latin typeface="KodchiangUPC" pitchFamily="18" charset="-34"/>
                <a:ea typeface="Times New Roman" pitchFamily="18" charset="0"/>
                <a:cs typeface="KodchiangUPC" pitchFamily="18" charset="-34"/>
              </a:rPr>
              <a:t>                 งานบัตรประจำตัวประชาชน ณ ที่ว่าการอำเภอเมืองนครปฐม จังหวัดนครปฐม</a:t>
            </a:r>
            <a:endParaRPr lang="en-US">
              <a:latin typeface="KodchiangUPC" pitchFamily="18" charset="-34"/>
              <a:ea typeface="Times New Roman" pitchFamily="18" charset="0"/>
              <a:cs typeface="KodchiangUPC" pitchFamily="18" charset="-34"/>
            </a:endParaRPr>
          </a:p>
          <a:p>
            <a:r>
              <a:rPr lang="th-TH" b="1">
                <a:solidFill>
                  <a:srgbClr val="C00000"/>
                </a:solidFill>
                <a:latin typeface="KodchiangUPC" pitchFamily="18" charset="-34"/>
                <a:ea typeface="Times New Roman" pitchFamily="18" charset="0"/>
                <a:cs typeface="KodchiangUPC" pitchFamily="18" charset="-34"/>
              </a:rPr>
              <a:t>สมมติฐานที่ 4 </a:t>
            </a:r>
            <a:r>
              <a:rPr lang="th-TH">
                <a:latin typeface="KodchiangUPC" pitchFamily="18" charset="-34"/>
                <a:ea typeface="Times New Roman" pitchFamily="18" charset="0"/>
                <a:cs typeface="KodchiangUPC" pitchFamily="18" charset="-34"/>
              </a:rPr>
              <a:t>การประชาสัมพันธ์ที่ดี มีความสัมพันธ์ต่อความพึงพอใจของประชาชนผู้มารับบริการ</a:t>
            </a:r>
          </a:p>
          <a:p>
            <a:r>
              <a:rPr lang="th-TH">
                <a:latin typeface="KodchiangUPC" pitchFamily="18" charset="-34"/>
                <a:ea typeface="Times New Roman" pitchFamily="18" charset="0"/>
                <a:cs typeface="KodchiangUPC" pitchFamily="18" charset="-34"/>
              </a:rPr>
              <a:t>                 งานบัตรประจำตัวประชาชน ณ ที่ว่าการอำเภอเมืองนครปฐม จังหวัดนครปฐม</a:t>
            </a:r>
            <a:endParaRPr lang="en-US">
              <a:latin typeface="KodchiangUPC" pitchFamily="18" charset="-34"/>
              <a:ea typeface="Times New Roman" pitchFamily="18" charset="0"/>
              <a:cs typeface="KodchiangUPC" pitchFamily="18" charset="-34"/>
            </a:endParaRPr>
          </a:p>
          <a:p>
            <a:endParaRPr lang="th-TH" b="1">
              <a:solidFill>
                <a:srgbClr val="000000"/>
              </a:solidFill>
              <a:latin typeface="KodchiangUPC" pitchFamily="18" charset="-34"/>
              <a:ea typeface="Times New Roman" pitchFamily="18" charset="0"/>
              <a:cs typeface="KodchiangUPC" pitchFamily="18" charset="-34"/>
            </a:endParaRPr>
          </a:p>
        </p:txBody>
      </p:sp>
    </p:spTree>
    <p:custDataLst>
      <p:tags r:id="rId1"/>
    </p:custData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4)">
                                      <p:cBhvr>
                                        <p:cTn id="7" dur="500"/>
                                        <p:tgtEl>
                                          <p:spTgt spid="7"/>
                                        </p:tgtEl>
                                      </p:cBhvr>
                                    </p:animEffect>
                                  </p:child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15363">
                                            <p:txEl>
                                              <p:pRg st="0" end="0"/>
                                            </p:txEl>
                                          </p:spTgt>
                                        </p:tgtEl>
                                        <p:attrNameLst>
                                          <p:attrName>style.visibility</p:attrName>
                                        </p:attrNameLst>
                                      </p:cBhvr>
                                      <p:to>
                                        <p:strVal val="visible"/>
                                      </p:to>
                                    </p:set>
                                    <p:animEffect transition="in" filter="checkerboard(across)">
                                      <p:cBhvr>
                                        <p:cTn id="11" dur="500"/>
                                        <p:tgtEl>
                                          <p:spTgt spid="15363">
                                            <p:txEl>
                                              <p:pRg st="0" end="0"/>
                                            </p:txEl>
                                          </p:spTgt>
                                        </p:tgtEl>
                                      </p:cBhvr>
                                    </p:animEffect>
                                  </p:childTnLst>
                                </p:cTn>
                              </p:par>
                            </p:childTnLst>
                          </p:cTn>
                        </p:par>
                        <p:par>
                          <p:cTn id="12" fill="hold">
                            <p:stCondLst>
                              <p:cond delay="1000"/>
                            </p:stCondLst>
                            <p:childTnLst>
                              <p:par>
                                <p:cTn id="13" presetID="5" presetClass="entr" presetSubtype="10" fill="hold" nodeType="afterEffect">
                                  <p:stCondLst>
                                    <p:cond delay="0"/>
                                  </p:stCondLst>
                                  <p:childTnLst>
                                    <p:set>
                                      <p:cBhvr>
                                        <p:cTn id="14" dur="1" fill="hold">
                                          <p:stCondLst>
                                            <p:cond delay="0"/>
                                          </p:stCondLst>
                                        </p:cTn>
                                        <p:tgtEl>
                                          <p:spTgt spid="15363">
                                            <p:txEl>
                                              <p:pRg st="1" end="1"/>
                                            </p:txEl>
                                          </p:spTgt>
                                        </p:tgtEl>
                                        <p:attrNameLst>
                                          <p:attrName>style.visibility</p:attrName>
                                        </p:attrNameLst>
                                      </p:cBhvr>
                                      <p:to>
                                        <p:strVal val="visible"/>
                                      </p:to>
                                    </p:set>
                                    <p:animEffect transition="in" filter="checkerboard(across)">
                                      <p:cBhvr>
                                        <p:cTn id="15" dur="500"/>
                                        <p:tgtEl>
                                          <p:spTgt spid="15363">
                                            <p:txEl>
                                              <p:pRg st="1" end="1"/>
                                            </p:txEl>
                                          </p:spTgt>
                                        </p:tgtEl>
                                      </p:cBhvr>
                                    </p:animEffect>
                                  </p:childTnLst>
                                </p:cTn>
                              </p:par>
                            </p:childTnLst>
                          </p:cTn>
                        </p:par>
                        <p:par>
                          <p:cTn id="16" fill="hold">
                            <p:stCondLst>
                              <p:cond delay="1500"/>
                            </p:stCondLst>
                            <p:childTnLst>
                              <p:par>
                                <p:cTn id="17" presetID="5" presetClass="entr" presetSubtype="10" fill="hold" nodeType="afterEffect">
                                  <p:stCondLst>
                                    <p:cond delay="0"/>
                                  </p:stCondLst>
                                  <p:childTnLst>
                                    <p:set>
                                      <p:cBhvr>
                                        <p:cTn id="18" dur="1" fill="hold">
                                          <p:stCondLst>
                                            <p:cond delay="0"/>
                                          </p:stCondLst>
                                        </p:cTn>
                                        <p:tgtEl>
                                          <p:spTgt spid="15363">
                                            <p:txEl>
                                              <p:pRg st="2" end="2"/>
                                            </p:txEl>
                                          </p:spTgt>
                                        </p:tgtEl>
                                        <p:attrNameLst>
                                          <p:attrName>style.visibility</p:attrName>
                                        </p:attrNameLst>
                                      </p:cBhvr>
                                      <p:to>
                                        <p:strVal val="visible"/>
                                      </p:to>
                                    </p:set>
                                    <p:animEffect transition="in" filter="checkerboard(across)">
                                      <p:cBhvr>
                                        <p:cTn id="19" dur="500"/>
                                        <p:tgtEl>
                                          <p:spTgt spid="15363">
                                            <p:txEl>
                                              <p:pRg st="2" end="2"/>
                                            </p:txEl>
                                          </p:spTgt>
                                        </p:tgtEl>
                                      </p:cBhvr>
                                    </p:animEffect>
                                  </p:childTnLst>
                                </p:cTn>
                              </p:par>
                            </p:childTnLst>
                          </p:cTn>
                        </p:par>
                        <p:par>
                          <p:cTn id="20" fill="hold">
                            <p:stCondLst>
                              <p:cond delay="2000"/>
                            </p:stCondLst>
                            <p:childTnLst>
                              <p:par>
                                <p:cTn id="21" presetID="5" presetClass="entr" presetSubtype="10" fill="hold" nodeType="afterEffect">
                                  <p:stCondLst>
                                    <p:cond delay="0"/>
                                  </p:stCondLst>
                                  <p:childTnLst>
                                    <p:set>
                                      <p:cBhvr>
                                        <p:cTn id="22" dur="1" fill="hold">
                                          <p:stCondLst>
                                            <p:cond delay="0"/>
                                          </p:stCondLst>
                                        </p:cTn>
                                        <p:tgtEl>
                                          <p:spTgt spid="15363">
                                            <p:txEl>
                                              <p:pRg st="3" end="3"/>
                                            </p:txEl>
                                          </p:spTgt>
                                        </p:tgtEl>
                                        <p:attrNameLst>
                                          <p:attrName>style.visibility</p:attrName>
                                        </p:attrNameLst>
                                      </p:cBhvr>
                                      <p:to>
                                        <p:strVal val="visible"/>
                                      </p:to>
                                    </p:set>
                                    <p:animEffect transition="in" filter="checkerboard(across)">
                                      <p:cBhvr>
                                        <p:cTn id="23" dur="500"/>
                                        <p:tgtEl>
                                          <p:spTgt spid="15363">
                                            <p:txEl>
                                              <p:pRg st="3" end="3"/>
                                            </p:txEl>
                                          </p:spTgt>
                                        </p:tgtEl>
                                      </p:cBhvr>
                                    </p:animEffect>
                                  </p:childTnLst>
                                </p:cTn>
                              </p:par>
                            </p:childTnLst>
                          </p:cTn>
                        </p:par>
                        <p:par>
                          <p:cTn id="24" fill="hold">
                            <p:stCondLst>
                              <p:cond delay="2500"/>
                            </p:stCondLst>
                            <p:childTnLst>
                              <p:par>
                                <p:cTn id="25" presetID="5" presetClass="entr" presetSubtype="10" fill="hold" nodeType="afterEffect">
                                  <p:stCondLst>
                                    <p:cond delay="0"/>
                                  </p:stCondLst>
                                  <p:childTnLst>
                                    <p:set>
                                      <p:cBhvr>
                                        <p:cTn id="26" dur="1" fill="hold">
                                          <p:stCondLst>
                                            <p:cond delay="0"/>
                                          </p:stCondLst>
                                        </p:cTn>
                                        <p:tgtEl>
                                          <p:spTgt spid="15363">
                                            <p:txEl>
                                              <p:pRg st="4" end="4"/>
                                            </p:txEl>
                                          </p:spTgt>
                                        </p:tgtEl>
                                        <p:attrNameLst>
                                          <p:attrName>style.visibility</p:attrName>
                                        </p:attrNameLst>
                                      </p:cBhvr>
                                      <p:to>
                                        <p:strVal val="visible"/>
                                      </p:to>
                                    </p:set>
                                    <p:animEffect transition="in" filter="checkerboard(across)">
                                      <p:cBhvr>
                                        <p:cTn id="27" dur="500"/>
                                        <p:tgtEl>
                                          <p:spTgt spid="15363">
                                            <p:txEl>
                                              <p:pRg st="4" end="4"/>
                                            </p:txEl>
                                          </p:spTgt>
                                        </p:tgtEl>
                                      </p:cBhvr>
                                    </p:animEffect>
                                  </p:childTnLst>
                                </p:cTn>
                              </p:par>
                            </p:childTnLst>
                          </p:cTn>
                        </p:par>
                        <p:par>
                          <p:cTn id="28" fill="hold">
                            <p:stCondLst>
                              <p:cond delay="3000"/>
                            </p:stCondLst>
                            <p:childTnLst>
                              <p:par>
                                <p:cTn id="29" presetID="5" presetClass="entr" presetSubtype="10" fill="hold" nodeType="afterEffect">
                                  <p:stCondLst>
                                    <p:cond delay="0"/>
                                  </p:stCondLst>
                                  <p:childTnLst>
                                    <p:set>
                                      <p:cBhvr>
                                        <p:cTn id="30" dur="1" fill="hold">
                                          <p:stCondLst>
                                            <p:cond delay="0"/>
                                          </p:stCondLst>
                                        </p:cTn>
                                        <p:tgtEl>
                                          <p:spTgt spid="15363">
                                            <p:txEl>
                                              <p:pRg st="5" end="5"/>
                                            </p:txEl>
                                          </p:spTgt>
                                        </p:tgtEl>
                                        <p:attrNameLst>
                                          <p:attrName>style.visibility</p:attrName>
                                        </p:attrNameLst>
                                      </p:cBhvr>
                                      <p:to>
                                        <p:strVal val="visible"/>
                                      </p:to>
                                    </p:set>
                                    <p:animEffect transition="in" filter="checkerboard(across)">
                                      <p:cBhvr>
                                        <p:cTn id="31" dur="500"/>
                                        <p:tgtEl>
                                          <p:spTgt spid="15363">
                                            <p:txEl>
                                              <p:pRg st="5" end="5"/>
                                            </p:txEl>
                                          </p:spTgt>
                                        </p:tgtEl>
                                      </p:cBhvr>
                                    </p:animEffect>
                                  </p:childTnLst>
                                </p:cTn>
                              </p:par>
                            </p:childTnLst>
                          </p:cTn>
                        </p:par>
                        <p:par>
                          <p:cTn id="32" fill="hold">
                            <p:stCondLst>
                              <p:cond delay="3500"/>
                            </p:stCondLst>
                            <p:childTnLst>
                              <p:par>
                                <p:cTn id="33" presetID="5" presetClass="entr" presetSubtype="10" fill="hold" nodeType="afterEffect">
                                  <p:stCondLst>
                                    <p:cond delay="0"/>
                                  </p:stCondLst>
                                  <p:childTnLst>
                                    <p:set>
                                      <p:cBhvr>
                                        <p:cTn id="34" dur="1" fill="hold">
                                          <p:stCondLst>
                                            <p:cond delay="0"/>
                                          </p:stCondLst>
                                        </p:cTn>
                                        <p:tgtEl>
                                          <p:spTgt spid="15363">
                                            <p:txEl>
                                              <p:pRg st="6" end="6"/>
                                            </p:txEl>
                                          </p:spTgt>
                                        </p:tgtEl>
                                        <p:attrNameLst>
                                          <p:attrName>style.visibility</p:attrName>
                                        </p:attrNameLst>
                                      </p:cBhvr>
                                      <p:to>
                                        <p:strVal val="visible"/>
                                      </p:to>
                                    </p:set>
                                    <p:animEffect transition="in" filter="checkerboard(across)">
                                      <p:cBhvr>
                                        <p:cTn id="35" dur="500"/>
                                        <p:tgtEl>
                                          <p:spTgt spid="15363">
                                            <p:txEl>
                                              <p:pRg st="6" end="6"/>
                                            </p:txEl>
                                          </p:spTgt>
                                        </p:tgtEl>
                                      </p:cBhvr>
                                    </p:animEffect>
                                  </p:childTnLst>
                                </p:cTn>
                              </p:par>
                            </p:childTnLst>
                          </p:cTn>
                        </p:par>
                        <p:par>
                          <p:cTn id="36" fill="hold">
                            <p:stCondLst>
                              <p:cond delay="4000"/>
                            </p:stCondLst>
                            <p:childTnLst>
                              <p:par>
                                <p:cTn id="37" presetID="5" presetClass="entr" presetSubtype="10" fill="hold" nodeType="afterEffect">
                                  <p:stCondLst>
                                    <p:cond delay="0"/>
                                  </p:stCondLst>
                                  <p:childTnLst>
                                    <p:set>
                                      <p:cBhvr>
                                        <p:cTn id="38" dur="1" fill="hold">
                                          <p:stCondLst>
                                            <p:cond delay="0"/>
                                          </p:stCondLst>
                                        </p:cTn>
                                        <p:tgtEl>
                                          <p:spTgt spid="15363">
                                            <p:txEl>
                                              <p:pRg st="7" end="7"/>
                                            </p:txEl>
                                          </p:spTgt>
                                        </p:tgtEl>
                                        <p:attrNameLst>
                                          <p:attrName>style.visibility</p:attrName>
                                        </p:attrNameLst>
                                      </p:cBhvr>
                                      <p:to>
                                        <p:strVal val="visible"/>
                                      </p:to>
                                    </p:set>
                                    <p:animEffect transition="in" filter="checkerboard(across)">
                                      <p:cBhvr>
                                        <p:cTn id="39" dur="500"/>
                                        <p:tgtEl>
                                          <p:spTgt spid="153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1|1.7|1.5|1.4"/>
</p:tagLst>
</file>

<file path=ppt/tags/tag2.xml><?xml version="1.0" encoding="utf-8"?>
<p:tagLst xmlns:a="http://schemas.openxmlformats.org/drawingml/2006/main" xmlns:r="http://schemas.openxmlformats.org/officeDocument/2006/relationships" xmlns:p="http://schemas.openxmlformats.org/presentationml/2006/main">
  <p:tag name="TIMING" val="|0.7|1.9|1.4|1.3"/>
</p:tagLst>
</file>

<file path=ppt/tags/tag3.xml><?xml version="1.0" encoding="utf-8"?>
<p:tagLst xmlns:a="http://schemas.openxmlformats.org/drawingml/2006/main" xmlns:r="http://schemas.openxmlformats.org/officeDocument/2006/relationships" xmlns:p="http://schemas.openxmlformats.org/presentationml/2006/main">
  <p:tag name="TIMING" val="|0.4|2.2|0.9|0.9"/>
</p:tagLst>
</file>

<file path=ppt/tags/tag4.xml><?xml version="1.0" encoding="utf-8"?>
<p:tagLst xmlns:a="http://schemas.openxmlformats.org/drawingml/2006/main" xmlns:r="http://schemas.openxmlformats.org/officeDocument/2006/relationships" xmlns:p="http://schemas.openxmlformats.org/presentationml/2006/main">
  <p:tag name="TIMING" val="|0.3|2"/>
</p:tagLst>
</file>

<file path=ppt/tags/tag5.xml><?xml version="1.0" encoding="utf-8"?>
<p:tagLst xmlns:a="http://schemas.openxmlformats.org/drawingml/2006/main" xmlns:r="http://schemas.openxmlformats.org/officeDocument/2006/relationships" xmlns:p="http://schemas.openxmlformats.org/presentationml/2006/main">
  <p:tag name="TIMING" val="|0.8|1.1|1|1.4"/>
</p:tagLst>
</file>

<file path=ppt/tags/tag6.xml><?xml version="1.0" encoding="utf-8"?>
<p:tagLst xmlns:a="http://schemas.openxmlformats.org/drawingml/2006/main" xmlns:r="http://schemas.openxmlformats.org/officeDocument/2006/relationships" xmlns:p="http://schemas.openxmlformats.org/presentationml/2006/main">
  <p:tag name="TIMING" val="|0.2|1.5"/>
</p:tagLst>
</file>

<file path=ppt/tags/tag7.xml><?xml version="1.0" encoding="utf-8"?>
<p:tagLst xmlns:a="http://schemas.openxmlformats.org/drawingml/2006/main" xmlns:r="http://schemas.openxmlformats.org/officeDocument/2006/relationships" xmlns:p="http://schemas.openxmlformats.org/presentationml/2006/main">
  <p:tag name="TIMING" val="|0.5|1.3"/>
</p:tagLst>
</file>

<file path=ppt/tags/tag8.xml><?xml version="1.0" encoding="utf-8"?>
<p:tagLst xmlns:a="http://schemas.openxmlformats.org/drawingml/2006/main" xmlns:r="http://schemas.openxmlformats.org/officeDocument/2006/relationships" xmlns:p="http://schemas.openxmlformats.org/presentationml/2006/main">
  <p:tag name="TIMING" val="|0.5|1.3|0.8|0.9|0.8|0.8|0.9"/>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เฉลียง">
  <a:themeElements>
    <a:clrScheme name="ชีวิตชีวา">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เฉลียง">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ตรงกลาง">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ชุดรูปแบบของ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ชีวิตชีวา">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themeOverride>
</file>

<file path=docProps/app.xml><?xml version="1.0" encoding="utf-8"?>
<Properties xmlns="http://schemas.openxmlformats.org/officeDocument/2006/extended-properties" xmlns:vt="http://schemas.openxmlformats.org/officeDocument/2006/docPropsVTypes">
  <Template>Flow</Template>
  <TotalTime>845</TotalTime>
  <Words>1834</Words>
  <Application>Microsoft Office PowerPoint</Application>
  <PresentationFormat>นำเสนอทางหน้าจอ (4:3)</PresentationFormat>
  <Paragraphs>121</Paragraphs>
  <Slides>14</Slides>
  <Notes>9</Notes>
  <HiddenSlides>0</HiddenSlides>
  <MMClips>0</MMClips>
  <ScaleCrop>false</ScaleCrop>
  <HeadingPairs>
    <vt:vector size="4" baseType="variant">
      <vt:variant>
        <vt:lpstr>ชุดรูปแบบ</vt:lpstr>
      </vt:variant>
      <vt:variant>
        <vt:i4>1</vt:i4>
      </vt:variant>
      <vt:variant>
        <vt:lpstr>ชื่อเรื่องภาพนิ่ง</vt:lpstr>
      </vt:variant>
      <vt:variant>
        <vt:i4>14</vt:i4>
      </vt:variant>
    </vt:vector>
  </HeadingPairs>
  <TitlesOfParts>
    <vt:vector size="15" baseType="lpstr">
      <vt:lpstr>เฉลียง</vt:lpstr>
      <vt:lpstr>ภาพนิ่ง 1</vt:lpstr>
      <vt:lpstr>                  ความพึงพอใจของประชาชนในการขอรับบริการ                     เฉพาะงานบัตรประจำตัวประชาชน               กรณีศึกษา : สำนักทะเบียนอำเภอเมืองนครปฐม                                 จังหวัดนครปฐม             </vt:lpstr>
      <vt:lpstr>เหตุผลและความเป็นมา</vt:lpstr>
      <vt:lpstr>วัตถุประสงค์ของการศึกษา</vt:lpstr>
      <vt:lpstr>ขอบเขตการศึกษา</vt:lpstr>
      <vt:lpstr> ประโยชน์ที่คาดว่าจะได้รับ</vt:lpstr>
      <vt:lpstr>แนวคิด  ทฤษฎี   </vt:lpstr>
      <vt:lpstr>กรอบแนวคิด  และวิธีการศึกษา</vt:lpstr>
      <vt:lpstr>สมมติฐานการศึกษา</vt:lpstr>
      <vt:lpstr>แบบสอบถาม</vt:lpstr>
      <vt:lpstr>ภาพนิ่ง 11</vt:lpstr>
      <vt:lpstr>ภาพนิ่ง 12</vt:lpstr>
      <vt:lpstr>ภาพนิ่ง 13</vt:lpstr>
      <vt:lpstr>ภาพนิ่ง 14</vt:lpstr>
    </vt:vector>
  </TitlesOfParts>
  <Company>nzn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ประสิทธิภาพการปฏิบัติงานของคณะกรรมการกองทุนหมู่บ้าน            กรณีศึกษา : กิ่งอำเภอโคกสูง  จังหวัดสระแก้ว</dc:title>
  <dc:creator>WincoolV5</dc:creator>
  <cp:lastModifiedBy>Original</cp:lastModifiedBy>
  <cp:revision>96</cp:revision>
  <dcterms:created xsi:type="dcterms:W3CDTF">2007-09-25T02:40:21Z</dcterms:created>
  <dcterms:modified xsi:type="dcterms:W3CDTF">2012-12-04T07:28:12Z</dcterms:modified>
</cp:coreProperties>
</file>